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72" r:id="rId1"/>
  </p:sldMasterIdLst>
  <p:notesMasterIdLst>
    <p:notesMasterId r:id="rId17"/>
  </p:notesMasterIdLst>
  <p:handoutMasterIdLst>
    <p:handoutMasterId r:id="rId18"/>
  </p:handoutMasterIdLst>
  <p:sldIdLst>
    <p:sldId id="256" r:id="rId2"/>
    <p:sldId id="289" r:id="rId3"/>
    <p:sldId id="286" r:id="rId4"/>
    <p:sldId id="292" r:id="rId5"/>
    <p:sldId id="293" r:id="rId6"/>
    <p:sldId id="296" r:id="rId7"/>
    <p:sldId id="294" r:id="rId8"/>
    <p:sldId id="295" r:id="rId9"/>
    <p:sldId id="285" r:id="rId10"/>
    <p:sldId id="280" r:id="rId11"/>
    <p:sldId id="279" r:id="rId12"/>
    <p:sldId id="287" r:id="rId13"/>
    <p:sldId id="259" r:id="rId14"/>
    <p:sldId id="288" r:id="rId15"/>
    <p:sldId id="261" r:id="rId16"/>
  </p:sldIdLst>
  <p:sldSz cx="9144000" cy="6858000" type="screen4x3"/>
  <p:notesSz cx="9926638" cy="6797675"/>
  <p:defaultTextStyle>
    <a:defPPr>
      <a:defRPr lang="ja-JP"/>
    </a:defPPr>
    <a:lvl1pPr algn="l" rtl="0" fontAlgn="base">
      <a:spcBef>
        <a:spcPct val="0"/>
      </a:spcBef>
      <a:spcAft>
        <a:spcPct val="0"/>
      </a:spcAft>
      <a:defRPr kumimoji="1" sz="2400" kern="1200">
        <a:solidFill>
          <a:schemeClr val="tx1"/>
        </a:solidFill>
        <a:latin typeface="Times New Roman" pitchFamily="18" charset="0"/>
        <a:ea typeface="ＭＳ Ｐゴシック" charset="-128"/>
        <a:cs typeface="+mn-cs"/>
      </a:defRPr>
    </a:lvl1pPr>
    <a:lvl2pPr marL="457200" algn="l" rtl="0" fontAlgn="base">
      <a:spcBef>
        <a:spcPct val="0"/>
      </a:spcBef>
      <a:spcAft>
        <a:spcPct val="0"/>
      </a:spcAft>
      <a:defRPr kumimoji="1" sz="2400" kern="1200">
        <a:solidFill>
          <a:schemeClr val="tx1"/>
        </a:solidFill>
        <a:latin typeface="Times New Roman" pitchFamily="18" charset="0"/>
        <a:ea typeface="ＭＳ Ｐゴシック" charset="-128"/>
        <a:cs typeface="+mn-cs"/>
      </a:defRPr>
    </a:lvl2pPr>
    <a:lvl3pPr marL="914400" algn="l" rtl="0" fontAlgn="base">
      <a:spcBef>
        <a:spcPct val="0"/>
      </a:spcBef>
      <a:spcAft>
        <a:spcPct val="0"/>
      </a:spcAft>
      <a:defRPr kumimoji="1" sz="2400" kern="1200">
        <a:solidFill>
          <a:schemeClr val="tx1"/>
        </a:solidFill>
        <a:latin typeface="Times New Roman" pitchFamily="18" charset="0"/>
        <a:ea typeface="ＭＳ Ｐゴシック" charset="-128"/>
        <a:cs typeface="+mn-cs"/>
      </a:defRPr>
    </a:lvl3pPr>
    <a:lvl4pPr marL="1371600" algn="l" rtl="0" fontAlgn="base">
      <a:spcBef>
        <a:spcPct val="0"/>
      </a:spcBef>
      <a:spcAft>
        <a:spcPct val="0"/>
      </a:spcAft>
      <a:defRPr kumimoji="1" sz="2400" kern="1200">
        <a:solidFill>
          <a:schemeClr val="tx1"/>
        </a:solidFill>
        <a:latin typeface="Times New Roman" pitchFamily="18" charset="0"/>
        <a:ea typeface="ＭＳ Ｐゴシック" charset="-128"/>
        <a:cs typeface="+mn-cs"/>
      </a:defRPr>
    </a:lvl4pPr>
    <a:lvl5pPr marL="1828800" algn="l" rtl="0" fontAlgn="base">
      <a:spcBef>
        <a:spcPct val="0"/>
      </a:spcBef>
      <a:spcAft>
        <a:spcPct val="0"/>
      </a:spcAft>
      <a:defRPr kumimoji="1" sz="2400" kern="1200">
        <a:solidFill>
          <a:schemeClr val="tx1"/>
        </a:solidFill>
        <a:latin typeface="Times New Roman" pitchFamily="18" charset="0"/>
        <a:ea typeface="ＭＳ Ｐゴシック" charset="-128"/>
        <a:cs typeface="+mn-cs"/>
      </a:defRPr>
    </a:lvl5pPr>
    <a:lvl6pPr marL="2286000" algn="l" defTabSz="914400" rtl="0" eaLnBrk="1" latinLnBrk="0" hangingPunct="1">
      <a:defRPr kumimoji="1" sz="2400" kern="1200">
        <a:solidFill>
          <a:schemeClr val="tx1"/>
        </a:solidFill>
        <a:latin typeface="Times New Roman" pitchFamily="18" charset="0"/>
        <a:ea typeface="ＭＳ Ｐゴシック" charset="-128"/>
        <a:cs typeface="+mn-cs"/>
      </a:defRPr>
    </a:lvl6pPr>
    <a:lvl7pPr marL="2743200" algn="l" defTabSz="914400" rtl="0" eaLnBrk="1" latinLnBrk="0" hangingPunct="1">
      <a:defRPr kumimoji="1" sz="2400" kern="1200">
        <a:solidFill>
          <a:schemeClr val="tx1"/>
        </a:solidFill>
        <a:latin typeface="Times New Roman" pitchFamily="18" charset="0"/>
        <a:ea typeface="ＭＳ Ｐゴシック" charset="-128"/>
        <a:cs typeface="+mn-cs"/>
      </a:defRPr>
    </a:lvl7pPr>
    <a:lvl8pPr marL="3200400" algn="l" defTabSz="914400" rtl="0" eaLnBrk="1" latinLnBrk="0" hangingPunct="1">
      <a:defRPr kumimoji="1" sz="2400" kern="1200">
        <a:solidFill>
          <a:schemeClr val="tx1"/>
        </a:solidFill>
        <a:latin typeface="Times New Roman" pitchFamily="18" charset="0"/>
        <a:ea typeface="ＭＳ Ｐゴシック" charset="-128"/>
        <a:cs typeface="+mn-cs"/>
      </a:defRPr>
    </a:lvl8pPr>
    <a:lvl9pPr marL="3657600" algn="l" defTabSz="914400" rtl="0" eaLnBrk="1" latinLnBrk="0" hangingPunct="1">
      <a:defRPr kumimoji="1" sz="2400" kern="1200">
        <a:solidFill>
          <a:schemeClr val="tx1"/>
        </a:solidFill>
        <a:latin typeface="Times New Roman" pitchFamily="18" charset="0"/>
        <a:ea typeface="ＭＳ Ｐゴシック" charset="-128"/>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80" d="100"/>
          <a:sy n="80" d="100"/>
        </p:scale>
        <p:origin x="787" y="389"/>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62" name="Rectangle 2"/>
          <p:cNvSpPr>
            <a:spLocks noGrp="1" noChangeArrowheads="1"/>
          </p:cNvSpPr>
          <p:nvPr>
            <p:ph type="hdr" sz="quarter"/>
          </p:nvPr>
        </p:nvSpPr>
        <p:spPr bwMode="auto">
          <a:xfrm>
            <a:off x="0" y="0"/>
            <a:ext cx="4302125" cy="3397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0" hangingPunct="0">
              <a:defRPr sz="1200"/>
            </a:lvl1pPr>
          </a:lstStyle>
          <a:p>
            <a:endParaRPr lang="en-US" altLang="ja-JP"/>
          </a:p>
        </p:txBody>
      </p:sp>
      <p:sp>
        <p:nvSpPr>
          <p:cNvPr id="40963" name="Rectangle 3"/>
          <p:cNvSpPr>
            <a:spLocks noGrp="1" noChangeArrowheads="1"/>
          </p:cNvSpPr>
          <p:nvPr>
            <p:ph type="dt" sz="quarter" idx="1"/>
          </p:nvPr>
        </p:nvSpPr>
        <p:spPr bwMode="auto">
          <a:xfrm>
            <a:off x="5621338" y="0"/>
            <a:ext cx="4303712" cy="3397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0" hangingPunct="0">
              <a:defRPr sz="1200"/>
            </a:lvl1pPr>
          </a:lstStyle>
          <a:p>
            <a:fld id="{B31C6D68-3DD0-4DEB-B088-D854A3A6B95F}" type="datetime1">
              <a:rPr lang="ja-JP" altLang="en-US"/>
              <a:pPr/>
              <a:t>2017/9/18</a:t>
            </a:fld>
            <a:endParaRPr lang="en-US" altLang="ja-JP"/>
          </a:p>
        </p:txBody>
      </p:sp>
      <p:sp>
        <p:nvSpPr>
          <p:cNvPr id="40964" name="Rectangle 4"/>
          <p:cNvSpPr>
            <a:spLocks noGrp="1" noChangeArrowheads="1"/>
          </p:cNvSpPr>
          <p:nvPr>
            <p:ph type="ftr" sz="quarter" idx="2"/>
          </p:nvPr>
        </p:nvSpPr>
        <p:spPr bwMode="auto">
          <a:xfrm>
            <a:off x="0" y="6456363"/>
            <a:ext cx="4302125" cy="339725"/>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0" hangingPunct="0">
              <a:defRPr sz="1200"/>
            </a:lvl1pPr>
          </a:lstStyle>
          <a:p>
            <a:endParaRPr lang="en-US" altLang="ja-JP"/>
          </a:p>
        </p:txBody>
      </p:sp>
      <p:sp>
        <p:nvSpPr>
          <p:cNvPr id="40965" name="Rectangle 5"/>
          <p:cNvSpPr>
            <a:spLocks noGrp="1" noChangeArrowheads="1"/>
          </p:cNvSpPr>
          <p:nvPr>
            <p:ph type="sldNum" sz="quarter" idx="3"/>
          </p:nvPr>
        </p:nvSpPr>
        <p:spPr bwMode="auto">
          <a:xfrm>
            <a:off x="5621338" y="6456363"/>
            <a:ext cx="4303712" cy="339725"/>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0" hangingPunct="0">
              <a:defRPr sz="1200"/>
            </a:lvl1pPr>
          </a:lstStyle>
          <a:p>
            <a:fld id="{042B9F28-F4D0-47DF-B751-66D3CC5D7F90}" type="slidenum">
              <a:rPr lang="ja-JP" altLang="en-US"/>
              <a:pPr/>
              <a:t>&lt;#&gt;</a:t>
            </a:fld>
            <a:endParaRPr lang="en-US" altLang="ja-JP"/>
          </a:p>
        </p:txBody>
      </p:sp>
    </p:spTree>
    <p:extLst>
      <p:ext uri="{BB962C8B-B14F-4D97-AF65-F5344CB8AC3E}">
        <p14:creationId xmlns="" xmlns:p14="http://schemas.microsoft.com/office/powerpoint/2010/main" val="212005831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8914" name="Rectangle 2"/>
          <p:cNvSpPr>
            <a:spLocks noGrp="1" noChangeArrowheads="1"/>
          </p:cNvSpPr>
          <p:nvPr>
            <p:ph type="hdr" sz="quarter"/>
          </p:nvPr>
        </p:nvSpPr>
        <p:spPr bwMode="auto">
          <a:xfrm>
            <a:off x="0" y="0"/>
            <a:ext cx="4302125" cy="3397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0" hangingPunct="0">
              <a:defRPr sz="1200"/>
            </a:lvl1pPr>
          </a:lstStyle>
          <a:p>
            <a:endParaRPr lang="en-US" altLang="ja-JP"/>
          </a:p>
        </p:txBody>
      </p:sp>
      <p:sp>
        <p:nvSpPr>
          <p:cNvPr id="38915" name="Rectangle 3"/>
          <p:cNvSpPr>
            <a:spLocks noGrp="1" noChangeArrowheads="1"/>
          </p:cNvSpPr>
          <p:nvPr>
            <p:ph type="dt" idx="1"/>
          </p:nvPr>
        </p:nvSpPr>
        <p:spPr bwMode="auto">
          <a:xfrm>
            <a:off x="5621338" y="0"/>
            <a:ext cx="4303712" cy="3397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0" hangingPunct="0">
              <a:defRPr sz="1200"/>
            </a:lvl1pPr>
          </a:lstStyle>
          <a:p>
            <a:fld id="{8A7DE2B9-7427-4632-8AA2-E618CC98936C}" type="datetime1">
              <a:rPr lang="ja-JP" altLang="en-US"/>
              <a:pPr/>
              <a:t>2017/9/18</a:t>
            </a:fld>
            <a:endParaRPr lang="en-US" altLang="ja-JP"/>
          </a:p>
        </p:txBody>
      </p:sp>
      <p:sp>
        <p:nvSpPr>
          <p:cNvPr id="38916" name="Rectangle 4"/>
          <p:cNvSpPr>
            <a:spLocks noGrp="1" noRot="1" noChangeAspect="1" noChangeArrowheads="1" noTextEdit="1"/>
          </p:cNvSpPr>
          <p:nvPr>
            <p:ph type="sldImg" idx="2"/>
          </p:nvPr>
        </p:nvSpPr>
        <p:spPr bwMode="auto">
          <a:xfrm>
            <a:off x="3263900" y="509588"/>
            <a:ext cx="3398838" cy="2549525"/>
          </a:xfrm>
          <a:prstGeom prst="rect">
            <a:avLst/>
          </a:prstGeom>
          <a:noFill/>
          <a:ln w="9525">
            <a:solidFill>
              <a:srgbClr val="000000"/>
            </a:solidFill>
            <a:miter lim="800000"/>
            <a:headEnd/>
            <a:tailEnd/>
          </a:ln>
          <a:effectLst/>
        </p:spPr>
      </p:sp>
      <p:sp>
        <p:nvSpPr>
          <p:cNvPr id="38917" name="Rectangle 5"/>
          <p:cNvSpPr>
            <a:spLocks noGrp="1" noChangeArrowheads="1"/>
          </p:cNvSpPr>
          <p:nvPr>
            <p:ph type="body" sz="quarter" idx="3"/>
          </p:nvPr>
        </p:nvSpPr>
        <p:spPr bwMode="auto">
          <a:xfrm>
            <a:off x="992188" y="3228975"/>
            <a:ext cx="7942262" cy="305911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p>
        </p:txBody>
      </p:sp>
      <p:sp>
        <p:nvSpPr>
          <p:cNvPr id="38918" name="Rectangle 6"/>
          <p:cNvSpPr>
            <a:spLocks noGrp="1" noChangeArrowheads="1"/>
          </p:cNvSpPr>
          <p:nvPr>
            <p:ph type="ftr" sz="quarter" idx="4"/>
          </p:nvPr>
        </p:nvSpPr>
        <p:spPr bwMode="auto">
          <a:xfrm>
            <a:off x="0" y="6456363"/>
            <a:ext cx="4302125" cy="339725"/>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0" hangingPunct="0">
              <a:defRPr sz="1200"/>
            </a:lvl1pPr>
          </a:lstStyle>
          <a:p>
            <a:endParaRPr lang="en-US" altLang="ja-JP"/>
          </a:p>
        </p:txBody>
      </p:sp>
      <p:sp>
        <p:nvSpPr>
          <p:cNvPr id="38919" name="Rectangle 7"/>
          <p:cNvSpPr>
            <a:spLocks noGrp="1" noChangeArrowheads="1"/>
          </p:cNvSpPr>
          <p:nvPr>
            <p:ph type="sldNum" sz="quarter" idx="5"/>
          </p:nvPr>
        </p:nvSpPr>
        <p:spPr bwMode="auto">
          <a:xfrm>
            <a:off x="5621338" y="6456363"/>
            <a:ext cx="4303712" cy="339725"/>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0" hangingPunct="0">
              <a:defRPr sz="1200"/>
            </a:lvl1pPr>
          </a:lstStyle>
          <a:p>
            <a:fld id="{5A16CB49-D288-4A97-8119-0E214F456AE4}" type="slidenum">
              <a:rPr lang="ja-JP" altLang="en-US"/>
              <a:pPr/>
              <a:t>&lt;#&gt;</a:t>
            </a:fld>
            <a:endParaRPr lang="en-US" altLang="ja-JP"/>
          </a:p>
        </p:txBody>
      </p:sp>
    </p:spTree>
    <p:extLst>
      <p:ext uri="{BB962C8B-B14F-4D97-AF65-F5344CB8AC3E}">
        <p14:creationId xmlns="" xmlns:p14="http://schemas.microsoft.com/office/powerpoint/2010/main" val="1958198005"/>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kumimoji="1" sz="1200" kern="1200">
        <a:solidFill>
          <a:schemeClr val="tx1"/>
        </a:solidFill>
        <a:latin typeface="Calibri" pitchFamily="34" charset="0"/>
        <a:ea typeface="ＭＳ Ｐゴシック" charset="-128"/>
        <a:cs typeface="+mn-cs"/>
      </a:defRPr>
    </a:lvl1pPr>
    <a:lvl2pPr marL="457200" algn="l" rtl="0" fontAlgn="base">
      <a:spcBef>
        <a:spcPct val="30000"/>
      </a:spcBef>
      <a:spcAft>
        <a:spcPct val="0"/>
      </a:spcAft>
      <a:defRPr kumimoji="1" sz="1200" kern="1200">
        <a:solidFill>
          <a:schemeClr val="tx1"/>
        </a:solidFill>
        <a:latin typeface="Calibri" pitchFamily="34" charset="0"/>
        <a:ea typeface="ＭＳ Ｐゴシック" charset="-128"/>
        <a:cs typeface="+mn-cs"/>
      </a:defRPr>
    </a:lvl2pPr>
    <a:lvl3pPr marL="914400" algn="l" rtl="0" fontAlgn="base">
      <a:spcBef>
        <a:spcPct val="30000"/>
      </a:spcBef>
      <a:spcAft>
        <a:spcPct val="0"/>
      </a:spcAft>
      <a:defRPr kumimoji="1" sz="1200" kern="1200">
        <a:solidFill>
          <a:schemeClr val="tx1"/>
        </a:solidFill>
        <a:latin typeface="Calibri" pitchFamily="34" charset="0"/>
        <a:ea typeface="ＭＳ Ｐゴシック" charset="-128"/>
        <a:cs typeface="+mn-cs"/>
      </a:defRPr>
    </a:lvl3pPr>
    <a:lvl4pPr marL="1371600" algn="l" rtl="0" fontAlgn="base">
      <a:spcBef>
        <a:spcPct val="30000"/>
      </a:spcBef>
      <a:spcAft>
        <a:spcPct val="0"/>
      </a:spcAft>
      <a:defRPr kumimoji="1" sz="1200" kern="1200">
        <a:solidFill>
          <a:schemeClr val="tx1"/>
        </a:solidFill>
        <a:latin typeface="Calibri" pitchFamily="34" charset="0"/>
        <a:ea typeface="ＭＳ Ｐゴシック" charset="-128"/>
        <a:cs typeface="+mn-cs"/>
      </a:defRPr>
    </a:lvl4pPr>
    <a:lvl5pPr marL="1828800" algn="l" rtl="0" fontAlgn="base">
      <a:spcBef>
        <a:spcPct val="30000"/>
      </a:spcBef>
      <a:spcAft>
        <a:spcPct val="0"/>
      </a:spcAft>
      <a:defRPr kumimoji="1" sz="1200" kern="1200">
        <a:solidFill>
          <a:schemeClr val="tx1"/>
        </a:solidFill>
        <a:latin typeface="Calibri" pitchFamily="34" charset="0"/>
        <a:ea typeface="ＭＳ Ｐゴシック" charset="-128"/>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noRot="1" noChangeAspect="1" noChangeArrowheads="1" noTextEdit="1"/>
          </p:cNvSpPr>
          <p:nvPr>
            <p:ph type="sldImg"/>
          </p:nvPr>
        </p:nvSpPr>
        <p:spPr>
          <a:ln/>
        </p:spPr>
      </p:sp>
      <p:sp>
        <p:nvSpPr>
          <p:cNvPr id="39939" name="Rectangle 3"/>
          <p:cNvSpPr>
            <a:spLocks noGrp="1" noChangeArrowheads="1"/>
          </p:cNvSpPr>
          <p:nvPr>
            <p:ph type="body" idx="1"/>
          </p:nvPr>
        </p:nvSpPr>
        <p:spPr/>
        <p:txBody>
          <a:bodyPr/>
          <a:lstStyle/>
          <a:p>
            <a:endParaRPr lang="ja-JP" altLang="en-US"/>
          </a:p>
        </p:txBody>
      </p:sp>
    </p:spTree>
    <p:extLst>
      <p:ext uri="{BB962C8B-B14F-4D97-AF65-F5344CB8AC3E}">
        <p14:creationId xmlns="" xmlns:p14="http://schemas.microsoft.com/office/powerpoint/2010/main" val="154555240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bg>
      <p:bgRef idx="1003">
        <a:schemeClr val="bg2"/>
      </p:bgRef>
    </p:bg>
    <p:spTree>
      <p:nvGrpSpPr>
        <p:cNvPr id="1" name=""/>
        <p:cNvGrpSpPr/>
        <p:nvPr/>
      </p:nvGrpSpPr>
      <p:grpSpPr>
        <a:xfrm>
          <a:off x="0" y="0"/>
          <a:ext cx="0" cy="0"/>
          <a:chOff x="0" y="0"/>
          <a:chExt cx="0" cy="0"/>
        </a:xfrm>
      </p:grpSpPr>
      <p:sp>
        <p:nvSpPr>
          <p:cNvPr id="21" name="フリーフォーム 20"/>
          <p:cNvSpPr>
            <a:spLocks/>
          </p:cNvSpPr>
          <p:nvPr/>
        </p:nvSpPr>
        <p:spPr bwMode="auto">
          <a:xfrm>
            <a:off x="0" y="4039613"/>
            <a:ext cx="9134856" cy="491331"/>
          </a:xfrm>
          <a:custGeom>
            <a:avLst/>
            <a:gdLst/>
            <a:ahLst/>
            <a:cxnLst>
              <a:cxn ang="0">
                <a:pos x="0" y="340"/>
              </a:cxn>
              <a:cxn ang="0">
                <a:pos x="332" y="365"/>
              </a:cxn>
              <a:cxn ang="0">
                <a:pos x="713" y="382"/>
              </a:cxn>
              <a:cxn ang="0">
                <a:pos x="1186" y="390"/>
              </a:cxn>
              <a:cxn ang="0">
                <a:pos x="1742" y="398"/>
              </a:cxn>
              <a:cxn ang="0">
                <a:pos x="2365" y="390"/>
              </a:cxn>
              <a:cxn ang="0">
                <a:pos x="2689" y="382"/>
              </a:cxn>
              <a:cxn ang="0">
                <a:pos x="3020" y="373"/>
              </a:cxn>
              <a:cxn ang="0">
                <a:pos x="3344" y="348"/>
              </a:cxn>
              <a:cxn ang="0">
                <a:pos x="3676" y="324"/>
              </a:cxn>
              <a:cxn ang="0">
                <a:pos x="4058" y="257"/>
              </a:cxn>
              <a:cxn ang="0">
                <a:pos x="4481" y="199"/>
              </a:cxn>
              <a:cxn ang="0">
                <a:pos x="4996" y="133"/>
              </a:cxn>
              <a:cxn ang="0">
                <a:pos x="5535" y="66"/>
              </a:cxn>
              <a:cxn ang="0">
                <a:pos x="6075" y="25"/>
              </a:cxn>
              <a:cxn ang="0">
                <a:pos x="6332" y="8"/>
              </a:cxn>
              <a:cxn ang="0">
                <a:pos x="6564" y="0"/>
              </a:cxn>
              <a:cxn ang="0">
                <a:pos x="6763" y="0"/>
              </a:cxn>
              <a:cxn ang="0">
                <a:pos x="6946" y="17"/>
              </a:cxn>
              <a:cxn ang="0">
                <a:pos x="7137" y="41"/>
              </a:cxn>
              <a:cxn ang="0">
                <a:pos x="7295" y="58"/>
              </a:cxn>
              <a:cxn ang="0">
                <a:pos x="7411" y="66"/>
              </a:cxn>
            </a:cxnLst>
            <a:rect l="0" t="0" r="0" b="0"/>
            <a:pathLst>
              <a:path w="7411" h="398">
                <a:moveTo>
                  <a:pt x="0" y="340"/>
                </a:moveTo>
                <a:lnTo>
                  <a:pt x="332" y="365"/>
                </a:lnTo>
                <a:lnTo>
                  <a:pt x="713" y="382"/>
                </a:lnTo>
                <a:lnTo>
                  <a:pt x="1186" y="390"/>
                </a:lnTo>
                <a:lnTo>
                  <a:pt x="1742" y="398"/>
                </a:lnTo>
                <a:lnTo>
                  <a:pt x="2365" y="390"/>
                </a:lnTo>
                <a:lnTo>
                  <a:pt x="2689" y="382"/>
                </a:lnTo>
                <a:lnTo>
                  <a:pt x="3020" y="373"/>
                </a:lnTo>
                <a:lnTo>
                  <a:pt x="3344" y="348"/>
                </a:lnTo>
                <a:lnTo>
                  <a:pt x="3676" y="324"/>
                </a:lnTo>
                <a:lnTo>
                  <a:pt x="4058" y="257"/>
                </a:lnTo>
                <a:lnTo>
                  <a:pt x="4481" y="199"/>
                </a:lnTo>
                <a:lnTo>
                  <a:pt x="4996" y="133"/>
                </a:lnTo>
                <a:lnTo>
                  <a:pt x="5535" y="66"/>
                </a:lnTo>
                <a:lnTo>
                  <a:pt x="6075" y="25"/>
                </a:lnTo>
                <a:lnTo>
                  <a:pt x="6332" y="8"/>
                </a:lnTo>
                <a:lnTo>
                  <a:pt x="6564" y="0"/>
                </a:lnTo>
                <a:lnTo>
                  <a:pt x="6763" y="0"/>
                </a:lnTo>
                <a:lnTo>
                  <a:pt x="6946" y="17"/>
                </a:lnTo>
                <a:lnTo>
                  <a:pt x="7137" y="41"/>
                </a:lnTo>
                <a:lnTo>
                  <a:pt x="7295" y="58"/>
                </a:lnTo>
                <a:lnTo>
                  <a:pt x="7411" y="66"/>
                </a:lnTo>
              </a:path>
            </a:pathLst>
          </a:custGeom>
          <a:noFill/>
          <a:ln w="9525" cap="flat" cmpd="sng" algn="ctr">
            <a:solidFill>
              <a:schemeClr val="accent1">
                <a:lumMod val="20000"/>
                <a:lumOff val="80000"/>
              </a:schemeClr>
            </a:solidFill>
            <a:prstDash val="solid"/>
            <a:round/>
            <a:headEnd type="none" w="med" len="med"/>
            <a:tailEnd type="none" w="med" len="med"/>
          </a:ln>
          <a:effectLst/>
        </p:spPr>
        <p:txBody>
          <a:bodyPr vert="horz" wrap="square" lIns="91440" tIns="45720" rIns="91440" bIns="45720" anchor="t" compatLnSpc="1"/>
          <a:lstStyle/>
          <a:p>
            <a:endParaRPr kumimoji="0" lang="ja-JP" altLang="en-US"/>
          </a:p>
        </p:txBody>
      </p:sp>
      <p:sp>
        <p:nvSpPr>
          <p:cNvPr id="29" name="タイトル 28"/>
          <p:cNvSpPr>
            <a:spLocks noGrp="1"/>
          </p:cNvSpPr>
          <p:nvPr>
            <p:ph type="ctrTitle"/>
          </p:nvPr>
        </p:nvSpPr>
        <p:spPr>
          <a:xfrm>
            <a:off x="857224" y="1214425"/>
            <a:ext cx="7358114" cy="1470025"/>
          </a:xfrm>
        </p:spPr>
        <p:txBody>
          <a:bodyPr>
            <a:normAutofit/>
          </a:bodyPr>
          <a:lstStyle>
            <a:lvl1pPr>
              <a:defRPr sz="4300">
                <a:solidFill>
                  <a:schemeClr val="tx2"/>
                </a:solidFill>
                <a:effectLst>
                  <a:glow rad="101600">
                    <a:schemeClr val="bg2">
                      <a:tint val="20000"/>
                      <a:alpha val="60000"/>
                    </a:schemeClr>
                  </a:glow>
                  <a:outerShdw blurRad="50800" dist="50800" dir="2700000" algn="tl" rotWithShape="0">
                    <a:srgbClr val="000000">
                      <a:alpha val="43137"/>
                    </a:srgbClr>
                  </a:outerShdw>
                </a:effectLst>
              </a:defRPr>
            </a:lvl1pPr>
          </a:lstStyle>
          <a:p>
            <a:r>
              <a:rPr kumimoji="0" lang="ja-JP" altLang="en-US" smtClean="0"/>
              <a:t>マスタ タイトルの書式設定</a:t>
            </a:r>
            <a:endParaRPr kumimoji="0" lang="en-US"/>
          </a:p>
        </p:txBody>
      </p:sp>
      <p:sp>
        <p:nvSpPr>
          <p:cNvPr id="13" name="サブタイトル 12"/>
          <p:cNvSpPr>
            <a:spLocks noGrp="1"/>
          </p:cNvSpPr>
          <p:nvPr>
            <p:ph type="subTitle" idx="1"/>
          </p:nvPr>
        </p:nvSpPr>
        <p:spPr>
          <a:xfrm>
            <a:off x="857224" y="2708272"/>
            <a:ext cx="7358114" cy="928694"/>
          </a:xfrm>
        </p:spPr>
        <p:txBody>
          <a:bodyPr/>
          <a:lstStyle>
            <a:lvl1pPr marL="0" indent="0" algn="ctr">
              <a:buNone/>
              <a:defRPr baseline="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0" lang="ja-JP" altLang="en-US" smtClean="0"/>
              <a:t>マスタ サブタイトルの書式設定</a:t>
            </a:r>
            <a:endParaRPr kumimoji="0" lang="en-US"/>
          </a:p>
        </p:txBody>
      </p:sp>
      <p:sp>
        <p:nvSpPr>
          <p:cNvPr id="25" name="日付プレースホルダ 24"/>
          <p:cNvSpPr>
            <a:spLocks noGrp="1"/>
          </p:cNvSpPr>
          <p:nvPr>
            <p:ph type="dt" sz="half" idx="10"/>
          </p:nvPr>
        </p:nvSpPr>
        <p:spPr>
          <a:xfrm>
            <a:off x="0" y="0"/>
            <a:ext cx="2134800" cy="360000"/>
          </a:xfrm>
        </p:spPr>
        <p:txBody>
          <a:bodyPr/>
          <a:lstStyle/>
          <a:p>
            <a:fld id="{65E59A7D-F78A-4EE8-A868-DFCA775DBDD6}" type="datetime1">
              <a:rPr lang="ja-JP" altLang="en-US" smtClean="0"/>
              <a:pPr/>
              <a:t>2017/9/18</a:t>
            </a:fld>
            <a:endParaRPr lang="en-US" altLang="ja-JP"/>
          </a:p>
        </p:txBody>
      </p:sp>
      <p:sp>
        <p:nvSpPr>
          <p:cNvPr id="4" name="フッター プレースホルダ 3"/>
          <p:cNvSpPr>
            <a:spLocks noGrp="1"/>
          </p:cNvSpPr>
          <p:nvPr>
            <p:ph type="ftr" sz="quarter" idx="11"/>
          </p:nvPr>
        </p:nvSpPr>
        <p:spPr>
          <a:xfrm>
            <a:off x="2199600" y="0"/>
            <a:ext cx="4500000" cy="360000"/>
          </a:xfrm>
        </p:spPr>
        <p:txBody>
          <a:bodyPr/>
          <a:lstStyle/>
          <a:p>
            <a:endParaRPr lang="en-US" altLang="ja-JP"/>
          </a:p>
        </p:txBody>
      </p:sp>
      <p:sp>
        <p:nvSpPr>
          <p:cNvPr id="28" name="スライド番号プレースホルダ 27"/>
          <p:cNvSpPr>
            <a:spLocks noGrp="1"/>
          </p:cNvSpPr>
          <p:nvPr>
            <p:ph type="sldNum" sz="quarter" idx="12"/>
          </p:nvPr>
        </p:nvSpPr>
        <p:spPr>
          <a:xfrm>
            <a:off x="7714800" y="0"/>
            <a:ext cx="1429200" cy="360000"/>
          </a:xfrm>
        </p:spPr>
        <p:txBody>
          <a:bodyPr/>
          <a:lstStyle>
            <a:lvl1pPr algn="ctr">
              <a:defRPr/>
            </a:lvl1pPr>
          </a:lstStyle>
          <a:p>
            <a:pPr>
              <a:defRPr/>
            </a:pPr>
            <a:fld id="{A3034756-CF14-4642-BCE4-FEF64792DC2F}" type="slidenum">
              <a:rPr lang="en-US" altLang="ja-JP" smtClean="0"/>
              <a:pPr>
                <a:defRPr/>
              </a:pPr>
              <a:t>&lt;#&gt;</a:t>
            </a:fld>
            <a:endParaRPr lang="en-US" altLang="ja-JP"/>
          </a:p>
        </p:txBody>
      </p:sp>
      <p:sp>
        <p:nvSpPr>
          <p:cNvPr id="36" name="フリーフォーム 35"/>
          <p:cNvSpPr>
            <a:spLocks/>
          </p:cNvSpPr>
          <p:nvPr/>
        </p:nvSpPr>
        <p:spPr bwMode="auto">
          <a:xfrm>
            <a:off x="0" y="3071810"/>
            <a:ext cx="9144000" cy="1115989"/>
          </a:xfrm>
          <a:custGeom>
            <a:avLst/>
            <a:gdLst/>
            <a:ahLst/>
            <a:cxnLst>
              <a:cxn ang="0">
                <a:pos x="0" y="887"/>
              </a:cxn>
              <a:cxn ang="0">
                <a:pos x="240" y="896"/>
              </a:cxn>
              <a:cxn ang="0">
                <a:pos x="888" y="904"/>
              </a:cxn>
              <a:cxn ang="0">
                <a:pos x="1327" y="896"/>
              </a:cxn>
              <a:cxn ang="0">
                <a:pos x="1817" y="887"/>
              </a:cxn>
              <a:cxn ang="0">
                <a:pos x="2381" y="879"/>
              </a:cxn>
              <a:cxn ang="0">
                <a:pos x="2971" y="846"/>
              </a:cxn>
              <a:cxn ang="0">
                <a:pos x="3585" y="804"/>
              </a:cxn>
              <a:cxn ang="0">
                <a:pos x="4199" y="755"/>
              </a:cxn>
              <a:cxn ang="0">
                <a:pos x="4821" y="680"/>
              </a:cxn>
              <a:cxn ang="0">
                <a:pos x="5128" y="638"/>
              </a:cxn>
              <a:cxn ang="0">
                <a:pos x="5427" y="589"/>
              </a:cxn>
              <a:cxn ang="0">
                <a:pos x="5718" y="539"/>
              </a:cxn>
              <a:cxn ang="0">
                <a:pos x="6000" y="481"/>
              </a:cxn>
              <a:cxn ang="0">
                <a:pos x="6274" y="414"/>
              </a:cxn>
              <a:cxn ang="0">
                <a:pos x="6531" y="340"/>
              </a:cxn>
              <a:cxn ang="0">
                <a:pos x="6780" y="257"/>
              </a:cxn>
              <a:cxn ang="0">
                <a:pos x="7004" y="190"/>
              </a:cxn>
              <a:cxn ang="0">
                <a:pos x="7220" y="91"/>
              </a:cxn>
              <a:cxn ang="0">
                <a:pos x="7411" y="0"/>
              </a:cxn>
            </a:cxnLst>
            <a:rect l="0" t="0" r="0" b="0"/>
            <a:pathLst>
              <a:path w="7411" h="904">
                <a:moveTo>
                  <a:pt x="0" y="887"/>
                </a:moveTo>
                <a:lnTo>
                  <a:pt x="240" y="896"/>
                </a:lnTo>
                <a:lnTo>
                  <a:pt x="888" y="904"/>
                </a:lnTo>
                <a:lnTo>
                  <a:pt x="1327" y="896"/>
                </a:lnTo>
                <a:lnTo>
                  <a:pt x="1817" y="887"/>
                </a:lnTo>
                <a:lnTo>
                  <a:pt x="2381" y="879"/>
                </a:lnTo>
                <a:lnTo>
                  <a:pt x="2971" y="846"/>
                </a:lnTo>
                <a:lnTo>
                  <a:pt x="3585" y="804"/>
                </a:lnTo>
                <a:lnTo>
                  <a:pt x="4199" y="755"/>
                </a:lnTo>
                <a:lnTo>
                  <a:pt x="4821" y="680"/>
                </a:lnTo>
                <a:lnTo>
                  <a:pt x="5128" y="638"/>
                </a:lnTo>
                <a:lnTo>
                  <a:pt x="5427" y="589"/>
                </a:lnTo>
                <a:lnTo>
                  <a:pt x="5718" y="539"/>
                </a:lnTo>
                <a:lnTo>
                  <a:pt x="6000" y="481"/>
                </a:lnTo>
                <a:lnTo>
                  <a:pt x="6274" y="414"/>
                </a:lnTo>
                <a:lnTo>
                  <a:pt x="6531" y="340"/>
                </a:lnTo>
                <a:lnTo>
                  <a:pt x="6780" y="257"/>
                </a:lnTo>
                <a:lnTo>
                  <a:pt x="7004" y="190"/>
                </a:lnTo>
                <a:lnTo>
                  <a:pt x="7220" y="91"/>
                </a:lnTo>
                <a:lnTo>
                  <a:pt x="7411" y="0"/>
                </a:lnTo>
              </a:path>
            </a:pathLst>
          </a:custGeom>
          <a:noFill/>
          <a:ln w="12700" cap="flat" cmpd="sng" algn="ctr">
            <a:solidFill>
              <a:schemeClr val="tx2">
                <a:lumMod val="60000"/>
                <a:lumOff val="40000"/>
              </a:schemeClr>
            </a:solidFill>
            <a:prstDash val="solid"/>
            <a:round/>
            <a:headEnd type="none" w="med" len="med"/>
            <a:tailEnd type="none" w="med" len="med"/>
          </a:ln>
          <a:effectLst/>
        </p:spPr>
        <p:txBody>
          <a:bodyPr vert="horz" wrap="square" lIns="91440" tIns="45720" rIns="91440" bIns="45720" anchor="t" compatLnSpc="1"/>
          <a:lstStyle/>
          <a:p>
            <a:endParaRPr kumimoji="0" lang="ja-JP" altLang="en-US"/>
          </a:p>
        </p:txBody>
      </p:sp>
      <p:sp>
        <p:nvSpPr>
          <p:cNvPr id="38" name="フリーフォーム 37"/>
          <p:cNvSpPr>
            <a:spLocks/>
          </p:cNvSpPr>
          <p:nvPr/>
        </p:nvSpPr>
        <p:spPr bwMode="auto">
          <a:xfrm>
            <a:off x="0" y="3952661"/>
            <a:ext cx="9144000" cy="369116"/>
          </a:xfrm>
          <a:custGeom>
            <a:avLst/>
            <a:gdLst/>
            <a:ahLst/>
            <a:cxnLst>
              <a:cxn ang="0">
                <a:pos x="0" y="17"/>
              </a:cxn>
              <a:cxn ang="0">
                <a:pos x="581" y="33"/>
              </a:cxn>
              <a:cxn ang="0">
                <a:pos x="1933" y="75"/>
              </a:cxn>
              <a:cxn ang="0">
                <a:pos x="2747" y="116"/>
              </a:cxn>
              <a:cxn ang="0">
                <a:pos x="3552" y="141"/>
              </a:cxn>
              <a:cxn ang="0">
                <a:pos x="4265" y="182"/>
              </a:cxn>
              <a:cxn ang="0">
                <a:pos x="4581" y="216"/>
              </a:cxn>
              <a:cxn ang="0">
                <a:pos x="4838" y="241"/>
              </a:cxn>
              <a:cxn ang="0">
                <a:pos x="5145" y="274"/>
              </a:cxn>
              <a:cxn ang="0">
                <a:pos x="5477" y="290"/>
              </a:cxn>
              <a:cxn ang="0">
                <a:pos x="5875" y="299"/>
              </a:cxn>
              <a:cxn ang="0">
                <a:pos x="6083" y="299"/>
              </a:cxn>
              <a:cxn ang="0">
                <a:pos x="6290" y="290"/>
              </a:cxn>
              <a:cxn ang="0">
                <a:pos x="6514" y="265"/>
              </a:cxn>
              <a:cxn ang="0">
                <a:pos x="6722" y="232"/>
              </a:cxn>
              <a:cxn ang="0">
                <a:pos x="6921" y="199"/>
              </a:cxn>
              <a:cxn ang="0">
                <a:pos x="7104" y="141"/>
              </a:cxn>
              <a:cxn ang="0">
                <a:pos x="7187" y="116"/>
              </a:cxn>
              <a:cxn ang="0">
                <a:pos x="7270" y="83"/>
              </a:cxn>
              <a:cxn ang="0">
                <a:pos x="7344" y="41"/>
              </a:cxn>
              <a:cxn ang="0">
                <a:pos x="7411" y="0"/>
              </a:cxn>
            </a:cxnLst>
            <a:rect l="0" t="0" r="0" b="0"/>
            <a:pathLst>
              <a:path w="7411" h="299">
                <a:moveTo>
                  <a:pt x="0" y="17"/>
                </a:moveTo>
                <a:lnTo>
                  <a:pt x="581" y="33"/>
                </a:lnTo>
                <a:lnTo>
                  <a:pt x="1933" y="75"/>
                </a:lnTo>
                <a:lnTo>
                  <a:pt x="2747" y="116"/>
                </a:lnTo>
                <a:lnTo>
                  <a:pt x="3552" y="141"/>
                </a:lnTo>
                <a:lnTo>
                  <a:pt x="4265" y="182"/>
                </a:lnTo>
                <a:lnTo>
                  <a:pt x="4581" y="216"/>
                </a:lnTo>
                <a:lnTo>
                  <a:pt x="4838" y="241"/>
                </a:lnTo>
                <a:lnTo>
                  <a:pt x="5145" y="274"/>
                </a:lnTo>
                <a:lnTo>
                  <a:pt x="5477" y="290"/>
                </a:lnTo>
                <a:lnTo>
                  <a:pt x="5875" y="299"/>
                </a:lnTo>
                <a:lnTo>
                  <a:pt x="6083" y="299"/>
                </a:lnTo>
                <a:lnTo>
                  <a:pt x="6290" y="290"/>
                </a:lnTo>
                <a:lnTo>
                  <a:pt x="6514" y="265"/>
                </a:lnTo>
                <a:lnTo>
                  <a:pt x="6722" y="232"/>
                </a:lnTo>
                <a:lnTo>
                  <a:pt x="6921" y="199"/>
                </a:lnTo>
                <a:lnTo>
                  <a:pt x="7104" y="141"/>
                </a:lnTo>
                <a:lnTo>
                  <a:pt x="7187" y="116"/>
                </a:lnTo>
                <a:lnTo>
                  <a:pt x="7270" y="83"/>
                </a:lnTo>
                <a:lnTo>
                  <a:pt x="7344" y="41"/>
                </a:lnTo>
                <a:lnTo>
                  <a:pt x="7411" y="0"/>
                </a:lnTo>
              </a:path>
            </a:pathLst>
          </a:custGeom>
          <a:noFill/>
          <a:ln w="9525" cap="flat" cmpd="sng" algn="ctr">
            <a:solidFill>
              <a:schemeClr val="accent1">
                <a:lumMod val="40000"/>
                <a:lumOff val="60000"/>
              </a:schemeClr>
            </a:solidFill>
            <a:prstDash val="solid"/>
            <a:round/>
            <a:headEnd type="none" w="med" len="med"/>
            <a:tailEnd type="none" w="med" len="med"/>
          </a:ln>
          <a:effectLst/>
        </p:spPr>
        <p:txBody>
          <a:bodyPr vert="horz" wrap="square" lIns="91440" tIns="45720" rIns="91440" bIns="45720" anchor="t" compatLnSpc="1"/>
          <a:lstStyle/>
          <a:p>
            <a:endParaRPr kumimoji="0" lang="ja-JP" altLang="en-US"/>
          </a:p>
        </p:txBody>
      </p:sp>
      <p:sp>
        <p:nvSpPr>
          <p:cNvPr id="39" name="フリーフォーム 38"/>
          <p:cNvSpPr>
            <a:spLocks/>
          </p:cNvSpPr>
          <p:nvPr/>
        </p:nvSpPr>
        <p:spPr bwMode="auto">
          <a:xfrm>
            <a:off x="0" y="3809785"/>
            <a:ext cx="9144000" cy="491331"/>
          </a:xfrm>
          <a:custGeom>
            <a:avLst/>
            <a:gdLst/>
            <a:ahLst/>
            <a:cxnLst>
              <a:cxn ang="0">
                <a:pos x="0" y="340"/>
              </a:cxn>
              <a:cxn ang="0">
                <a:pos x="332" y="365"/>
              </a:cxn>
              <a:cxn ang="0">
                <a:pos x="713" y="382"/>
              </a:cxn>
              <a:cxn ang="0">
                <a:pos x="1186" y="390"/>
              </a:cxn>
              <a:cxn ang="0">
                <a:pos x="1742" y="398"/>
              </a:cxn>
              <a:cxn ang="0">
                <a:pos x="2365" y="390"/>
              </a:cxn>
              <a:cxn ang="0">
                <a:pos x="2689" y="382"/>
              </a:cxn>
              <a:cxn ang="0">
                <a:pos x="3020" y="373"/>
              </a:cxn>
              <a:cxn ang="0">
                <a:pos x="3344" y="348"/>
              </a:cxn>
              <a:cxn ang="0">
                <a:pos x="3676" y="324"/>
              </a:cxn>
              <a:cxn ang="0">
                <a:pos x="4058" y="257"/>
              </a:cxn>
              <a:cxn ang="0">
                <a:pos x="4481" y="199"/>
              </a:cxn>
              <a:cxn ang="0">
                <a:pos x="4996" y="133"/>
              </a:cxn>
              <a:cxn ang="0">
                <a:pos x="5535" y="66"/>
              </a:cxn>
              <a:cxn ang="0">
                <a:pos x="6075" y="25"/>
              </a:cxn>
              <a:cxn ang="0">
                <a:pos x="6332" y="8"/>
              </a:cxn>
              <a:cxn ang="0">
                <a:pos x="6564" y="0"/>
              </a:cxn>
              <a:cxn ang="0">
                <a:pos x="6763" y="0"/>
              </a:cxn>
              <a:cxn ang="0">
                <a:pos x="6946" y="17"/>
              </a:cxn>
              <a:cxn ang="0">
                <a:pos x="7137" y="41"/>
              </a:cxn>
              <a:cxn ang="0">
                <a:pos x="7295" y="58"/>
              </a:cxn>
              <a:cxn ang="0">
                <a:pos x="7411" y="66"/>
              </a:cxn>
            </a:cxnLst>
            <a:rect l="0" t="0" r="0" b="0"/>
            <a:pathLst>
              <a:path w="7411" h="398">
                <a:moveTo>
                  <a:pt x="0" y="340"/>
                </a:moveTo>
                <a:lnTo>
                  <a:pt x="332" y="365"/>
                </a:lnTo>
                <a:lnTo>
                  <a:pt x="713" y="382"/>
                </a:lnTo>
                <a:lnTo>
                  <a:pt x="1186" y="390"/>
                </a:lnTo>
                <a:lnTo>
                  <a:pt x="1742" y="398"/>
                </a:lnTo>
                <a:lnTo>
                  <a:pt x="2365" y="390"/>
                </a:lnTo>
                <a:lnTo>
                  <a:pt x="2689" y="382"/>
                </a:lnTo>
                <a:lnTo>
                  <a:pt x="3020" y="373"/>
                </a:lnTo>
                <a:lnTo>
                  <a:pt x="3344" y="348"/>
                </a:lnTo>
                <a:lnTo>
                  <a:pt x="3676" y="324"/>
                </a:lnTo>
                <a:lnTo>
                  <a:pt x="4058" y="257"/>
                </a:lnTo>
                <a:lnTo>
                  <a:pt x="4481" y="199"/>
                </a:lnTo>
                <a:lnTo>
                  <a:pt x="4996" y="133"/>
                </a:lnTo>
                <a:lnTo>
                  <a:pt x="5535" y="66"/>
                </a:lnTo>
                <a:lnTo>
                  <a:pt x="6075" y="25"/>
                </a:lnTo>
                <a:lnTo>
                  <a:pt x="6332" y="8"/>
                </a:lnTo>
                <a:lnTo>
                  <a:pt x="6564" y="0"/>
                </a:lnTo>
                <a:lnTo>
                  <a:pt x="6763" y="0"/>
                </a:lnTo>
                <a:lnTo>
                  <a:pt x="6946" y="17"/>
                </a:lnTo>
                <a:lnTo>
                  <a:pt x="7137" y="41"/>
                </a:lnTo>
                <a:lnTo>
                  <a:pt x="7295" y="58"/>
                </a:lnTo>
                <a:lnTo>
                  <a:pt x="7411" y="66"/>
                </a:lnTo>
              </a:path>
            </a:pathLst>
          </a:custGeom>
          <a:noFill/>
          <a:ln w="9525" cap="flat" cmpd="sng" algn="ctr">
            <a:solidFill>
              <a:schemeClr val="accent1">
                <a:lumMod val="60000"/>
                <a:lumOff val="40000"/>
              </a:schemeClr>
            </a:solidFill>
            <a:prstDash val="solid"/>
            <a:round/>
            <a:headEnd type="none" w="med" len="med"/>
            <a:tailEnd type="none" w="med" len="med"/>
          </a:ln>
          <a:effectLst/>
        </p:spPr>
        <p:txBody>
          <a:bodyPr vert="horz" wrap="square" lIns="91440" tIns="45720" rIns="91440" bIns="45720" anchor="t" compatLnSpc="1"/>
          <a:lstStyle/>
          <a:p>
            <a:endParaRPr kumimoji="0" lang="ja-JP" altLang="en-US"/>
          </a:p>
        </p:txBody>
      </p:sp>
      <p:sp>
        <p:nvSpPr>
          <p:cNvPr id="40" name="フリーフォーム 39"/>
          <p:cNvSpPr>
            <a:spLocks/>
          </p:cNvSpPr>
          <p:nvPr/>
        </p:nvSpPr>
        <p:spPr bwMode="auto">
          <a:xfrm>
            <a:off x="0" y="4090553"/>
            <a:ext cx="9144000" cy="481455"/>
          </a:xfrm>
          <a:custGeom>
            <a:avLst/>
            <a:gdLst/>
            <a:ahLst/>
            <a:cxnLst>
              <a:cxn ang="0">
                <a:pos x="0" y="92"/>
              </a:cxn>
              <a:cxn ang="0">
                <a:pos x="265" y="141"/>
              </a:cxn>
              <a:cxn ang="0">
                <a:pos x="589" y="191"/>
              </a:cxn>
              <a:cxn ang="0">
                <a:pos x="1029" y="249"/>
              </a:cxn>
              <a:cxn ang="0">
                <a:pos x="1585" y="307"/>
              </a:cxn>
              <a:cxn ang="0">
                <a:pos x="1883" y="332"/>
              </a:cxn>
              <a:cxn ang="0">
                <a:pos x="2224" y="349"/>
              </a:cxn>
              <a:cxn ang="0">
                <a:pos x="2589" y="374"/>
              </a:cxn>
              <a:cxn ang="0">
                <a:pos x="2979" y="382"/>
              </a:cxn>
              <a:cxn ang="0">
                <a:pos x="3386" y="390"/>
              </a:cxn>
              <a:cxn ang="0">
                <a:pos x="3809" y="390"/>
              </a:cxn>
              <a:cxn ang="0">
                <a:pos x="4199" y="382"/>
              </a:cxn>
              <a:cxn ang="0">
                <a:pos x="5120" y="349"/>
              </a:cxn>
              <a:cxn ang="0">
                <a:pos x="5651" y="332"/>
              </a:cxn>
              <a:cxn ang="0">
                <a:pos x="6174" y="299"/>
              </a:cxn>
              <a:cxn ang="0">
                <a:pos x="6639" y="258"/>
              </a:cxn>
              <a:cxn ang="0">
                <a:pos x="6830" y="233"/>
              </a:cxn>
              <a:cxn ang="0">
                <a:pos x="6987" y="216"/>
              </a:cxn>
              <a:cxn ang="0">
                <a:pos x="7046" y="191"/>
              </a:cxn>
              <a:cxn ang="0">
                <a:pos x="7178" y="141"/>
              </a:cxn>
              <a:cxn ang="0">
                <a:pos x="7253" y="108"/>
              </a:cxn>
              <a:cxn ang="0">
                <a:pos x="7319" y="67"/>
              </a:cxn>
              <a:cxn ang="0">
                <a:pos x="7378" y="34"/>
              </a:cxn>
              <a:cxn ang="0">
                <a:pos x="7411" y="0"/>
              </a:cxn>
            </a:cxnLst>
            <a:rect l="0" t="0" r="0" b="0"/>
            <a:pathLst>
              <a:path w="7411" h="390">
                <a:moveTo>
                  <a:pt x="0" y="92"/>
                </a:moveTo>
                <a:lnTo>
                  <a:pt x="265" y="141"/>
                </a:lnTo>
                <a:lnTo>
                  <a:pt x="589" y="191"/>
                </a:lnTo>
                <a:lnTo>
                  <a:pt x="1029" y="249"/>
                </a:lnTo>
                <a:lnTo>
                  <a:pt x="1585" y="307"/>
                </a:lnTo>
                <a:lnTo>
                  <a:pt x="1883" y="332"/>
                </a:lnTo>
                <a:lnTo>
                  <a:pt x="2224" y="349"/>
                </a:lnTo>
                <a:lnTo>
                  <a:pt x="2589" y="374"/>
                </a:lnTo>
                <a:lnTo>
                  <a:pt x="2979" y="382"/>
                </a:lnTo>
                <a:lnTo>
                  <a:pt x="3386" y="390"/>
                </a:lnTo>
                <a:lnTo>
                  <a:pt x="3809" y="390"/>
                </a:lnTo>
                <a:lnTo>
                  <a:pt x="4199" y="382"/>
                </a:lnTo>
                <a:lnTo>
                  <a:pt x="5120" y="349"/>
                </a:lnTo>
                <a:lnTo>
                  <a:pt x="5651" y="332"/>
                </a:lnTo>
                <a:lnTo>
                  <a:pt x="6174" y="299"/>
                </a:lnTo>
                <a:lnTo>
                  <a:pt x="6639" y="258"/>
                </a:lnTo>
                <a:lnTo>
                  <a:pt x="6830" y="233"/>
                </a:lnTo>
                <a:lnTo>
                  <a:pt x="6987" y="216"/>
                </a:lnTo>
                <a:lnTo>
                  <a:pt x="7046" y="191"/>
                </a:lnTo>
                <a:lnTo>
                  <a:pt x="7178" y="141"/>
                </a:lnTo>
                <a:lnTo>
                  <a:pt x="7253" y="108"/>
                </a:lnTo>
                <a:lnTo>
                  <a:pt x="7319" y="67"/>
                </a:lnTo>
                <a:lnTo>
                  <a:pt x="7378" y="34"/>
                </a:lnTo>
                <a:lnTo>
                  <a:pt x="7411" y="0"/>
                </a:lnTo>
              </a:path>
            </a:pathLst>
          </a:custGeom>
          <a:noFill/>
          <a:ln w="9525" cap="flat" cmpd="sng" algn="ctr">
            <a:solidFill>
              <a:schemeClr val="accent1">
                <a:lumMod val="60000"/>
                <a:lumOff val="40000"/>
              </a:schemeClr>
            </a:solidFill>
            <a:prstDash val="solid"/>
            <a:round/>
            <a:headEnd type="none" w="med" len="med"/>
            <a:tailEnd type="none" w="med" len="med"/>
          </a:ln>
          <a:effectLst/>
        </p:spPr>
        <p:txBody>
          <a:bodyPr vert="horz" wrap="square" lIns="91440" tIns="45720" rIns="91440" bIns="45720" anchor="t" compatLnSpc="1"/>
          <a:lstStyle/>
          <a:p>
            <a:endParaRPr kumimoji="0" lang="ja-JP" altLang="en-US"/>
          </a:p>
        </p:txBody>
      </p:sp>
      <p:sp>
        <p:nvSpPr>
          <p:cNvPr id="41" name="フリーフォーム 40"/>
          <p:cNvSpPr>
            <a:spLocks/>
          </p:cNvSpPr>
          <p:nvPr/>
        </p:nvSpPr>
        <p:spPr bwMode="auto">
          <a:xfrm>
            <a:off x="0" y="4325364"/>
            <a:ext cx="9144000" cy="553056"/>
          </a:xfrm>
          <a:custGeom>
            <a:avLst/>
            <a:gdLst/>
            <a:ahLst/>
            <a:cxnLst>
              <a:cxn ang="0">
                <a:pos x="0" y="448"/>
              </a:cxn>
              <a:cxn ang="0">
                <a:pos x="896" y="349"/>
              </a:cxn>
              <a:cxn ang="0">
                <a:pos x="1850" y="258"/>
              </a:cxn>
              <a:cxn ang="0">
                <a:pos x="3012" y="150"/>
              </a:cxn>
              <a:cxn ang="0">
                <a:pos x="3635" y="108"/>
              </a:cxn>
              <a:cxn ang="0">
                <a:pos x="4257" y="67"/>
              </a:cxn>
              <a:cxn ang="0">
                <a:pos x="4879" y="34"/>
              </a:cxn>
              <a:cxn ang="0">
                <a:pos x="5477" y="9"/>
              </a:cxn>
              <a:cxn ang="0">
                <a:pos x="6050" y="0"/>
              </a:cxn>
              <a:cxn ang="0">
                <a:pos x="6572" y="9"/>
              </a:cxn>
              <a:cxn ang="0">
                <a:pos x="6813" y="17"/>
              </a:cxn>
              <a:cxn ang="0">
                <a:pos x="7029" y="34"/>
              </a:cxn>
              <a:cxn ang="0">
                <a:pos x="7228" y="50"/>
              </a:cxn>
              <a:cxn ang="0">
                <a:pos x="7411" y="83"/>
              </a:cxn>
            </a:cxnLst>
            <a:rect l="0" t="0" r="0" b="0"/>
            <a:pathLst>
              <a:path w="7411" h="448">
                <a:moveTo>
                  <a:pt x="0" y="448"/>
                </a:moveTo>
                <a:lnTo>
                  <a:pt x="896" y="349"/>
                </a:lnTo>
                <a:lnTo>
                  <a:pt x="1850" y="258"/>
                </a:lnTo>
                <a:lnTo>
                  <a:pt x="3012" y="150"/>
                </a:lnTo>
                <a:lnTo>
                  <a:pt x="3635" y="108"/>
                </a:lnTo>
                <a:lnTo>
                  <a:pt x="4257" y="67"/>
                </a:lnTo>
                <a:lnTo>
                  <a:pt x="4879" y="34"/>
                </a:lnTo>
                <a:lnTo>
                  <a:pt x="5477" y="9"/>
                </a:lnTo>
                <a:lnTo>
                  <a:pt x="6050" y="0"/>
                </a:lnTo>
                <a:lnTo>
                  <a:pt x="6572" y="9"/>
                </a:lnTo>
                <a:lnTo>
                  <a:pt x="6813" y="17"/>
                </a:lnTo>
                <a:lnTo>
                  <a:pt x="7029" y="34"/>
                </a:lnTo>
                <a:lnTo>
                  <a:pt x="7228" y="50"/>
                </a:lnTo>
                <a:lnTo>
                  <a:pt x="7411" y="83"/>
                </a:lnTo>
              </a:path>
            </a:pathLst>
          </a:custGeom>
          <a:noFill/>
          <a:ln w="12700" cap="flat" cmpd="sng" algn="ctr">
            <a:solidFill>
              <a:schemeClr val="accent1">
                <a:lumMod val="60000"/>
                <a:lumOff val="40000"/>
              </a:schemeClr>
            </a:solidFill>
            <a:prstDash val="solid"/>
            <a:round/>
            <a:headEnd type="none" w="med" len="med"/>
            <a:tailEnd type="none" w="med" len="med"/>
          </a:ln>
          <a:effectLst/>
        </p:spPr>
        <p:txBody>
          <a:bodyPr vert="horz" wrap="square" lIns="91440" tIns="45720" rIns="91440" bIns="45720" anchor="t" compatLnSpc="1"/>
          <a:lstStyle/>
          <a:p>
            <a:endParaRPr kumimoji="0" lang="ja-JP" altLang="en-US"/>
          </a:p>
        </p:txBody>
      </p:sp>
      <p:sp>
        <p:nvSpPr>
          <p:cNvPr id="22" name="フリーフォーム 21"/>
          <p:cNvSpPr>
            <a:spLocks/>
          </p:cNvSpPr>
          <p:nvPr/>
        </p:nvSpPr>
        <p:spPr bwMode="auto">
          <a:xfrm>
            <a:off x="143256" y="4071943"/>
            <a:ext cx="9000744" cy="491331"/>
          </a:xfrm>
          <a:custGeom>
            <a:avLst/>
            <a:gdLst/>
            <a:ahLst/>
            <a:cxnLst>
              <a:cxn ang="0">
                <a:pos x="0" y="340"/>
              </a:cxn>
              <a:cxn ang="0">
                <a:pos x="332" y="365"/>
              </a:cxn>
              <a:cxn ang="0">
                <a:pos x="713" y="382"/>
              </a:cxn>
              <a:cxn ang="0">
                <a:pos x="1186" y="390"/>
              </a:cxn>
              <a:cxn ang="0">
                <a:pos x="1742" y="398"/>
              </a:cxn>
              <a:cxn ang="0">
                <a:pos x="2365" y="390"/>
              </a:cxn>
              <a:cxn ang="0">
                <a:pos x="2689" y="382"/>
              </a:cxn>
              <a:cxn ang="0">
                <a:pos x="3020" y="373"/>
              </a:cxn>
              <a:cxn ang="0">
                <a:pos x="3344" y="348"/>
              </a:cxn>
              <a:cxn ang="0">
                <a:pos x="3676" y="324"/>
              </a:cxn>
              <a:cxn ang="0">
                <a:pos x="4058" y="257"/>
              </a:cxn>
              <a:cxn ang="0">
                <a:pos x="4481" y="199"/>
              </a:cxn>
              <a:cxn ang="0">
                <a:pos x="4996" y="133"/>
              </a:cxn>
              <a:cxn ang="0">
                <a:pos x="5535" y="66"/>
              </a:cxn>
              <a:cxn ang="0">
                <a:pos x="6075" y="25"/>
              </a:cxn>
              <a:cxn ang="0">
                <a:pos x="6332" y="8"/>
              </a:cxn>
              <a:cxn ang="0">
                <a:pos x="6564" y="0"/>
              </a:cxn>
              <a:cxn ang="0">
                <a:pos x="6763" y="0"/>
              </a:cxn>
              <a:cxn ang="0">
                <a:pos x="6946" y="17"/>
              </a:cxn>
              <a:cxn ang="0">
                <a:pos x="7137" y="41"/>
              </a:cxn>
              <a:cxn ang="0">
                <a:pos x="7295" y="58"/>
              </a:cxn>
              <a:cxn ang="0">
                <a:pos x="7411" y="66"/>
              </a:cxn>
            </a:cxnLst>
            <a:rect l="0" t="0" r="0" b="0"/>
            <a:pathLst>
              <a:path w="7411" h="398">
                <a:moveTo>
                  <a:pt x="0" y="340"/>
                </a:moveTo>
                <a:lnTo>
                  <a:pt x="332" y="365"/>
                </a:lnTo>
                <a:lnTo>
                  <a:pt x="713" y="382"/>
                </a:lnTo>
                <a:lnTo>
                  <a:pt x="1186" y="390"/>
                </a:lnTo>
                <a:lnTo>
                  <a:pt x="1742" y="398"/>
                </a:lnTo>
                <a:lnTo>
                  <a:pt x="2365" y="390"/>
                </a:lnTo>
                <a:lnTo>
                  <a:pt x="2689" y="382"/>
                </a:lnTo>
                <a:lnTo>
                  <a:pt x="3020" y="373"/>
                </a:lnTo>
                <a:lnTo>
                  <a:pt x="3344" y="348"/>
                </a:lnTo>
                <a:lnTo>
                  <a:pt x="3676" y="324"/>
                </a:lnTo>
                <a:lnTo>
                  <a:pt x="4058" y="257"/>
                </a:lnTo>
                <a:lnTo>
                  <a:pt x="4481" y="199"/>
                </a:lnTo>
                <a:lnTo>
                  <a:pt x="4996" y="133"/>
                </a:lnTo>
                <a:lnTo>
                  <a:pt x="5535" y="66"/>
                </a:lnTo>
                <a:lnTo>
                  <a:pt x="6075" y="25"/>
                </a:lnTo>
                <a:lnTo>
                  <a:pt x="6332" y="8"/>
                </a:lnTo>
                <a:lnTo>
                  <a:pt x="6564" y="0"/>
                </a:lnTo>
                <a:lnTo>
                  <a:pt x="6763" y="0"/>
                </a:lnTo>
                <a:lnTo>
                  <a:pt x="6946" y="17"/>
                </a:lnTo>
                <a:lnTo>
                  <a:pt x="7137" y="41"/>
                </a:lnTo>
                <a:lnTo>
                  <a:pt x="7295" y="58"/>
                </a:lnTo>
                <a:lnTo>
                  <a:pt x="7411" y="66"/>
                </a:lnTo>
              </a:path>
            </a:pathLst>
          </a:custGeom>
          <a:noFill/>
          <a:ln w="9525" cap="flat" cmpd="sng" algn="ctr">
            <a:solidFill>
              <a:schemeClr val="accent1">
                <a:lumMod val="60000"/>
                <a:lumOff val="40000"/>
              </a:schemeClr>
            </a:solidFill>
            <a:prstDash val="solid"/>
            <a:round/>
            <a:headEnd type="none" w="med" len="med"/>
            <a:tailEnd type="none" w="med" len="med"/>
          </a:ln>
          <a:effectLst/>
        </p:spPr>
        <p:txBody>
          <a:bodyPr vert="horz" wrap="square" lIns="91440" tIns="45720" rIns="91440" bIns="45720" anchor="t" compatLnSpc="1"/>
          <a:lstStyle/>
          <a:p>
            <a:endParaRPr kumimoji="0" lang="ja-JP" altLang="en-US"/>
          </a:p>
        </p:txBody>
      </p:sp>
      <p:sp>
        <p:nvSpPr>
          <p:cNvPr id="24" name="フリーフォーム 23"/>
          <p:cNvSpPr>
            <a:spLocks/>
          </p:cNvSpPr>
          <p:nvPr/>
        </p:nvSpPr>
        <p:spPr bwMode="auto">
          <a:xfrm>
            <a:off x="152400" y="4019116"/>
            <a:ext cx="8991600" cy="481455"/>
          </a:xfrm>
          <a:custGeom>
            <a:avLst/>
            <a:gdLst/>
            <a:ahLst/>
            <a:cxnLst>
              <a:cxn ang="0">
                <a:pos x="0" y="92"/>
              </a:cxn>
              <a:cxn ang="0">
                <a:pos x="265" y="141"/>
              </a:cxn>
              <a:cxn ang="0">
                <a:pos x="589" y="191"/>
              </a:cxn>
              <a:cxn ang="0">
                <a:pos x="1029" y="249"/>
              </a:cxn>
              <a:cxn ang="0">
                <a:pos x="1585" y="307"/>
              </a:cxn>
              <a:cxn ang="0">
                <a:pos x="1883" y="332"/>
              </a:cxn>
              <a:cxn ang="0">
                <a:pos x="2224" y="349"/>
              </a:cxn>
              <a:cxn ang="0">
                <a:pos x="2589" y="374"/>
              </a:cxn>
              <a:cxn ang="0">
                <a:pos x="2979" y="382"/>
              </a:cxn>
              <a:cxn ang="0">
                <a:pos x="3386" y="390"/>
              </a:cxn>
              <a:cxn ang="0">
                <a:pos x="3809" y="390"/>
              </a:cxn>
              <a:cxn ang="0">
                <a:pos x="4199" y="382"/>
              </a:cxn>
              <a:cxn ang="0">
                <a:pos x="5120" y="349"/>
              </a:cxn>
              <a:cxn ang="0">
                <a:pos x="5651" y="332"/>
              </a:cxn>
              <a:cxn ang="0">
                <a:pos x="6174" y="299"/>
              </a:cxn>
              <a:cxn ang="0">
                <a:pos x="6639" y="258"/>
              </a:cxn>
              <a:cxn ang="0">
                <a:pos x="6830" y="233"/>
              </a:cxn>
              <a:cxn ang="0">
                <a:pos x="6987" y="216"/>
              </a:cxn>
              <a:cxn ang="0">
                <a:pos x="7046" y="191"/>
              </a:cxn>
              <a:cxn ang="0">
                <a:pos x="7178" y="141"/>
              </a:cxn>
              <a:cxn ang="0">
                <a:pos x="7253" y="108"/>
              </a:cxn>
              <a:cxn ang="0">
                <a:pos x="7319" y="67"/>
              </a:cxn>
              <a:cxn ang="0">
                <a:pos x="7378" y="34"/>
              </a:cxn>
              <a:cxn ang="0">
                <a:pos x="7411" y="0"/>
              </a:cxn>
            </a:cxnLst>
            <a:rect l="0" t="0" r="0" b="0"/>
            <a:pathLst>
              <a:path w="7411" h="390">
                <a:moveTo>
                  <a:pt x="0" y="92"/>
                </a:moveTo>
                <a:lnTo>
                  <a:pt x="265" y="141"/>
                </a:lnTo>
                <a:lnTo>
                  <a:pt x="589" y="191"/>
                </a:lnTo>
                <a:lnTo>
                  <a:pt x="1029" y="249"/>
                </a:lnTo>
                <a:lnTo>
                  <a:pt x="1585" y="307"/>
                </a:lnTo>
                <a:lnTo>
                  <a:pt x="1883" y="332"/>
                </a:lnTo>
                <a:lnTo>
                  <a:pt x="2224" y="349"/>
                </a:lnTo>
                <a:lnTo>
                  <a:pt x="2589" y="374"/>
                </a:lnTo>
                <a:lnTo>
                  <a:pt x="2979" y="382"/>
                </a:lnTo>
                <a:lnTo>
                  <a:pt x="3386" y="390"/>
                </a:lnTo>
                <a:lnTo>
                  <a:pt x="3809" y="390"/>
                </a:lnTo>
                <a:lnTo>
                  <a:pt x="4199" y="382"/>
                </a:lnTo>
                <a:lnTo>
                  <a:pt x="5120" y="349"/>
                </a:lnTo>
                <a:lnTo>
                  <a:pt x="5651" y="332"/>
                </a:lnTo>
                <a:lnTo>
                  <a:pt x="6174" y="299"/>
                </a:lnTo>
                <a:lnTo>
                  <a:pt x="6639" y="258"/>
                </a:lnTo>
                <a:lnTo>
                  <a:pt x="6830" y="233"/>
                </a:lnTo>
                <a:lnTo>
                  <a:pt x="6987" y="216"/>
                </a:lnTo>
                <a:lnTo>
                  <a:pt x="7046" y="191"/>
                </a:lnTo>
                <a:lnTo>
                  <a:pt x="7178" y="141"/>
                </a:lnTo>
                <a:lnTo>
                  <a:pt x="7253" y="108"/>
                </a:lnTo>
                <a:lnTo>
                  <a:pt x="7319" y="67"/>
                </a:lnTo>
                <a:lnTo>
                  <a:pt x="7378" y="34"/>
                </a:lnTo>
                <a:lnTo>
                  <a:pt x="7411" y="0"/>
                </a:lnTo>
              </a:path>
            </a:pathLst>
          </a:custGeom>
          <a:noFill/>
          <a:ln w="9525" cap="flat" cmpd="sng" algn="ctr">
            <a:solidFill>
              <a:schemeClr val="accent1">
                <a:lumMod val="20000"/>
                <a:lumOff val="80000"/>
              </a:schemeClr>
            </a:solidFill>
            <a:prstDash val="solid"/>
            <a:round/>
            <a:headEnd type="none" w="med" len="med"/>
            <a:tailEnd type="none" w="med" len="med"/>
          </a:ln>
          <a:effectLst/>
        </p:spPr>
        <p:txBody>
          <a:bodyPr vert="horz" wrap="square" lIns="91440" tIns="45720" rIns="91440" bIns="45720" anchor="t" compatLnSpc="1"/>
          <a:lstStyle/>
          <a:p>
            <a:endParaRPr kumimoji="0" lang="ja-JP" altLang="en-US"/>
          </a:p>
        </p:txBody>
      </p:sp>
      <p:sp>
        <p:nvSpPr>
          <p:cNvPr id="26" name="フリーフォーム 25"/>
          <p:cNvSpPr>
            <a:spLocks/>
          </p:cNvSpPr>
          <p:nvPr/>
        </p:nvSpPr>
        <p:spPr bwMode="auto">
          <a:xfrm>
            <a:off x="143256" y="3714753"/>
            <a:ext cx="9000744" cy="491331"/>
          </a:xfrm>
          <a:custGeom>
            <a:avLst/>
            <a:gdLst/>
            <a:ahLst/>
            <a:cxnLst>
              <a:cxn ang="0">
                <a:pos x="0" y="340"/>
              </a:cxn>
              <a:cxn ang="0">
                <a:pos x="332" y="365"/>
              </a:cxn>
              <a:cxn ang="0">
                <a:pos x="713" y="382"/>
              </a:cxn>
              <a:cxn ang="0">
                <a:pos x="1186" y="390"/>
              </a:cxn>
              <a:cxn ang="0">
                <a:pos x="1742" y="398"/>
              </a:cxn>
              <a:cxn ang="0">
                <a:pos x="2365" y="390"/>
              </a:cxn>
              <a:cxn ang="0">
                <a:pos x="2689" y="382"/>
              </a:cxn>
              <a:cxn ang="0">
                <a:pos x="3020" y="373"/>
              </a:cxn>
              <a:cxn ang="0">
                <a:pos x="3344" y="348"/>
              </a:cxn>
              <a:cxn ang="0">
                <a:pos x="3676" y="324"/>
              </a:cxn>
              <a:cxn ang="0">
                <a:pos x="4058" y="257"/>
              </a:cxn>
              <a:cxn ang="0">
                <a:pos x="4481" y="199"/>
              </a:cxn>
              <a:cxn ang="0">
                <a:pos x="4996" y="133"/>
              </a:cxn>
              <a:cxn ang="0">
                <a:pos x="5535" y="66"/>
              </a:cxn>
              <a:cxn ang="0">
                <a:pos x="6075" y="25"/>
              </a:cxn>
              <a:cxn ang="0">
                <a:pos x="6332" y="8"/>
              </a:cxn>
              <a:cxn ang="0">
                <a:pos x="6564" y="0"/>
              </a:cxn>
              <a:cxn ang="0">
                <a:pos x="6763" y="0"/>
              </a:cxn>
              <a:cxn ang="0">
                <a:pos x="6946" y="17"/>
              </a:cxn>
              <a:cxn ang="0">
                <a:pos x="7137" y="41"/>
              </a:cxn>
              <a:cxn ang="0">
                <a:pos x="7295" y="58"/>
              </a:cxn>
              <a:cxn ang="0">
                <a:pos x="7411" y="66"/>
              </a:cxn>
            </a:cxnLst>
            <a:rect l="0" t="0" r="0" b="0"/>
            <a:pathLst>
              <a:path w="7411" h="398">
                <a:moveTo>
                  <a:pt x="0" y="340"/>
                </a:moveTo>
                <a:lnTo>
                  <a:pt x="332" y="365"/>
                </a:lnTo>
                <a:lnTo>
                  <a:pt x="713" y="382"/>
                </a:lnTo>
                <a:lnTo>
                  <a:pt x="1186" y="390"/>
                </a:lnTo>
                <a:lnTo>
                  <a:pt x="1742" y="398"/>
                </a:lnTo>
                <a:lnTo>
                  <a:pt x="2365" y="390"/>
                </a:lnTo>
                <a:lnTo>
                  <a:pt x="2689" y="382"/>
                </a:lnTo>
                <a:lnTo>
                  <a:pt x="3020" y="373"/>
                </a:lnTo>
                <a:lnTo>
                  <a:pt x="3344" y="348"/>
                </a:lnTo>
                <a:lnTo>
                  <a:pt x="3676" y="324"/>
                </a:lnTo>
                <a:lnTo>
                  <a:pt x="4058" y="257"/>
                </a:lnTo>
                <a:lnTo>
                  <a:pt x="4481" y="199"/>
                </a:lnTo>
                <a:lnTo>
                  <a:pt x="4996" y="133"/>
                </a:lnTo>
                <a:lnTo>
                  <a:pt x="5535" y="66"/>
                </a:lnTo>
                <a:lnTo>
                  <a:pt x="6075" y="25"/>
                </a:lnTo>
                <a:lnTo>
                  <a:pt x="6332" y="8"/>
                </a:lnTo>
                <a:lnTo>
                  <a:pt x="6564" y="0"/>
                </a:lnTo>
                <a:lnTo>
                  <a:pt x="6763" y="0"/>
                </a:lnTo>
                <a:lnTo>
                  <a:pt x="6946" y="17"/>
                </a:lnTo>
                <a:lnTo>
                  <a:pt x="7137" y="41"/>
                </a:lnTo>
                <a:lnTo>
                  <a:pt x="7295" y="58"/>
                </a:lnTo>
                <a:lnTo>
                  <a:pt x="7411" y="66"/>
                </a:lnTo>
              </a:path>
            </a:pathLst>
          </a:custGeom>
          <a:noFill/>
          <a:ln w="9525" cap="flat" cmpd="sng" algn="ctr">
            <a:solidFill>
              <a:schemeClr val="accent1">
                <a:lumMod val="20000"/>
                <a:lumOff val="80000"/>
              </a:schemeClr>
            </a:solidFill>
            <a:prstDash val="solid"/>
            <a:round/>
            <a:headEnd type="none" w="med" len="med"/>
            <a:tailEnd type="none" w="med" len="med"/>
          </a:ln>
          <a:effectLst/>
        </p:spPr>
        <p:txBody>
          <a:bodyPr vert="horz" wrap="square" lIns="91440" tIns="45720" rIns="91440" bIns="45720" anchor="t" compatLnSpc="1"/>
          <a:lstStyle/>
          <a:p>
            <a:endParaRPr kumimoji="0" lang="ja-JP" altLang="en-US"/>
          </a:p>
        </p:txBody>
      </p:sp>
      <p:sp>
        <p:nvSpPr>
          <p:cNvPr id="27" name="フリーフォーム 26"/>
          <p:cNvSpPr>
            <a:spLocks/>
          </p:cNvSpPr>
          <p:nvPr/>
        </p:nvSpPr>
        <p:spPr bwMode="auto">
          <a:xfrm>
            <a:off x="152400" y="3881224"/>
            <a:ext cx="8991600" cy="481455"/>
          </a:xfrm>
          <a:custGeom>
            <a:avLst/>
            <a:gdLst/>
            <a:ahLst/>
            <a:cxnLst>
              <a:cxn ang="0">
                <a:pos x="0" y="92"/>
              </a:cxn>
              <a:cxn ang="0">
                <a:pos x="265" y="141"/>
              </a:cxn>
              <a:cxn ang="0">
                <a:pos x="589" y="191"/>
              </a:cxn>
              <a:cxn ang="0">
                <a:pos x="1029" y="249"/>
              </a:cxn>
              <a:cxn ang="0">
                <a:pos x="1585" y="307"/>
              </a:cxn>
              <a:cxn ang="0">
                <a:pos x="1883" y="332"/>
              </a:cxn>
              <a:cxn ang="0">
                <a:pos x="2224" y="349"/>
              </a:cxn>
              <a:cxn ang="0">
                <a:pos x="2589" y="374"/>
              </a:cxn>
              <a:cxn ang="0">
                <a:pos x="2979" y="382"/>
              </a:cxn>
              <a:cxn ang="0">
                <a:pos x="3386" y="390"/>
              </a:cxn>
              <a:cxn ang="0">
                <a:pos x="3809" y="390"/>
              </a:cxn>
              <a:cxn ang="0">
                <a:pos x="4199" y="382"/>
              </a:cxn>
              <a:cxn ang="0">
                <a:pos x="5120" y="349"/>
              </a:cxn>
              <a:cxn ang="0">
                <a:pos x="5651" y="332"/>
              </a:cxn>
              <a:cxn ang="0">
                <a:pos x="6174" y="299"/>
              </a:cxn>
              <a:cxn ang="0">
                <a:pos x="6639" y="258"/>
              </a:cxn>
              <a:cxn ang="0">
                <a:pos x="6830" y="233"/>
              </a:cxn>
              <a:cxn ang="0">
                <a:pos x="6987" y="216"/>
              </a:cxn>
              <a:cxn ang="0">
                <a:pos x="7046" y="191"/>
              </a:cxn>
              <a:cxn ang="0">
                <a:pos x="7178" y="141"/>
              </a:cxn>
              <a:cxn ang="0">
                <a:pos x="7253" y="108"/>
              </a:cxn>
              <a:cxn ang="0">
                <a:pos x="7319" y="67"/>
              </a:cxn>
              <a:cxn ang="0">
                <a:pos x="7378" y="34"/>
              </a:cxn>
              <a:cxn ang="0">
                <a:pos x="7411" y="0"/>
              </a:cxn>
            </a:cxnLst>
            <a:rect l="0" t="0" r="0" b="0"/>
            <a:pathLst>
              <a:path w="7411" h="390">
                <a:moveTo>
                  <a:pt x="0" y="92"/>
                </a:moveTo>
                <a:lnTo>
                  <a:pt x="265" y="141"/>
                </a:lnTo>
                <a:lnTo>
                  <a:pt x="589" y="191"/>
                </a:lnTo>
                <a:lnTo>
                  <a:pt x="1029" y="249"/>
                </a:lnTo>
                <a:lnTo>
                  <a:pt x="1585" y="307"/>
                </a:lnTo>
                <a:lnTo>
                  <a:pt x="1883" y="332"/>
                </a:lnTo>
                <a:lnTo>
                  <a:pt x="2224" y="349"/>
                </a:lnTo>
                <a:lnTo>
                  <a:pt x="2589" y="374"/>
                </a:lnTo>
                <a:lnTo>
                  <a:pt x="2979" y="382"/>
                </a:lnTo>
                <a:lnTo>
                  <a:pt x="3386" y="390"/>
                </a:lnTo>
                <a:lnTo>
                  <a:pt x="3809" y="390"/>
                </a:lnTo>
                <a:lnTo>
                  <a:pt x="4199" y="382"/>
                </a:lnTo>
                <a:lnTo>
                  <a:pt x="5120" y="349"/>
                </a:lnTo>
                <a:lnTo>
                  <a:pt x="5651" y="332"/>
                </a:lnTo>
                <a:lnTo>
                  <a:pt x="6174" y="299"/>
                </a:lnTo>
                <a:lnTo>
                  <a:pt x="6639" y="258"/>
                </a:lnTo>
                <a:lnTo>
                  <a:pt x="6830" y="233"/>
                </a:lnTo>
                <a:lnTo>
                  <a:pt x="6987" y="216"/>
                </a:lnTo>
                <a:lnTo>
                  <a:pt x="7046" y="191"/>
                </a:lnTo>
                <a:lnTo>
                  <a:pt x="7178" y="141"/>
                </a:lnTo>
                <a:lnTo>
                  <a:pt x="7253" y="108"/>
                </a:lnTo>
                <a:lnTo>
                  <a:pt x="7319" y="67"/>
                </a:lnTo>
                <a:lnTo>
                  <a:pt x="7378" y="34"/>
                </a:lnTo>
                <a:lnTo>
                  <a:pt x="7411" y="0"/>
                </a:lnTo>
              </a:path>
            </a:pathLst>
          </a:custGeom>
          <a:noFill/>
          <a:ln w="9525" cap="flat" cmpd="sng" algn="ctr">
            <a:solidFill>
              <a:schemeClr val="accent1">
                <a:lumMod val="60000"/>
                <a:lumOff val="40000"/>
              </a:schemeClr>
            </a:solidFill>
            <a:prstDash val="solid"/>
            <a:round/>
            <a:headEnd type="none" w="med" len="med"/>
            <a:tailEnd type="none" w="med" len="med"/>
          </a:ln>
          <a:effectLst/>
        </p:spPr>
        <p:txBody>
          <a:bodyPr vert="horz" wrap="square" lIns="91440" tIns="45720" rIns="91440" bIns="45720" anchor="t" compatLnSpc="1"/>
          <a:lstStyle/>
          <a:p>
            <a:endParaRPr kumimoji="0" lang="ja-JP" altLang="en-US"/>
          </a:p>
        </p:txBody>
      </p:sp>
      <p:grpSp>
        <p:nvGrpSpPr>
          <p:cNvPr id="2" name="グループ化 1"/>
          <p:cNvGrpSpPr/>
          <p:nvPr/>
        </p:nvGrpSpPr>
        <p:grpSpPr>
          <a:xfrm>
            <a:off x="7530770" y="3871493"/>
            <a:ext cx="1541824" cy="1424221"/>
            <a:chOff x="7286645" y="3871493"/>
            <a:chExt cx="1541824" cy="1424221"/>
          </a:xfrm>
          <a:gradFill>
            <a:gsLst>
              <a:gs pos="0">
                <a:schemeClr val="accent1">
                  <a:alpha val="20000"/>
                </a:schemeClr>
              </a:gs>
              <a:gs pos="100000">
                <a:schemeClr val="accent1"/>
              </a:gs>
            </a:gsLst>
            <a:lin ang="5400000" scaled="1"/>
          </a:gradFill>
        </p:grpSpPr>
        <p:sp>
          <p:nvSpPr>
            <p:cNvPr id="18" name="フリーフォーム 17"/>
            <p:cNvSpPr>
              <a:spLocks/>
            </p:cNvSpPr>
            <p:nvPr/>
          </p:nvSpPr>
          <p:spPr bwMode="auto">
            <a:xfrm>
              <a:off x="7286645" y="3890348"/>
              <a:ext cx="908413" cy="891012"/>
            </a:xfrm>
            <a:custGeom>
              <a:avLst/>
              <a:gdLst>
                <a:gd name="T0" fmla="*/ 530225 w 507"/>
                <a:gd name="T1" fmla="*/ 0 h 501"/>
                <a:gd name="T2" fmla="*/ 692150 w 507"/>
                <a:gd name="T3" fmla="*/ 0 h 501"/>
                <a:gd name="T4" fmla="*/ 758825 w 507"/>
                <a:gd name="T5" fmla="*/ 0 h 501"/>
                <a:gd name="T6" fmla="*/ 804863 w 507"/>
                <a:gd name="T7" fmla="*/ 20638 h 501"/>
                <a:gd name="T8" fmla="*/ 804863 w 507"/>
                <a:gd name="T9" fmla="*/ 33338 h 501"/>
                <a:gd name="T10" fmla="*/ 738188 w 507"/>
                <a:gd name="T11" fmla="*/ 11113 h 501"/>
                <a:gd name="T12" fmla="*/ 701675 w 507"/>
                <a:gd name="T13" fmla="*/ 0 h 501"/>
                <a:gd name="T14" fmla="*/ 655638 w 507"/>
                <a:gd name="T15" fmla="*/ 0 h 501"/>
                <a:gd name="T16" fmla="*/ 552450 w 507"/>
                <a:gd name="T17" fmla="*/ 33338 h 501"/>
                <a:gd name="T18" fmla="*/ 460375 w 507"/>
                <a:gd name="T19" fmla="*/ 79375 h 501"/>
                <a:gd name="T20" fmla="*/ 414338 w 507"/>
                <a:gd name="T21" fmla="*/ 115888 h 501"/>
                <a:gd name="T22" fmla="*/ 493713 w 507"/>
                <a:gd name="T23" fmla="*/ 79375 h 501"/>
                <a:gd name="T24" fmla="*/ 542925 w 507"/>
                <a:gd name="T25" fmla="*/ 66675 h 501"/>
                <a:gd name="T26" fmla="*/ 563563 w 507"/>
                <a:gd name="T27" fmla="*/ 66675 h 501"/>
                <a:gd name="T28" fmla="*/ 460375 w 507"/>
                <a:gd name="T29" fmla="*/ 115888 h 501"/>
                <a:gd name="T30" fmla="*/ 403225 w 507"/>
                <a:gd name="T31" fmla="*/ 160338 h 501"/>
                <a:gd name="T32" fmla="*/ 334963 w 507"/>
                <a:gd name="T33" fmla="*/ 206375 h 501"/>
                <a:gd name="T34" fmla="*/ 277813 w 507"/>
                <a:gd name="T35" fmla="*/ 252413 h 501"/>
                <a:gd name="T36" fmla="*/ 219075 w 507"/>
                <a:gd name="T37" fmla="*/ 309563 h 501"/>
                <a:gd name="T38" fmla="*/ 182563 w 507"/>
                <a:gd name="T39" fmla="*/ 355600 h 501"/>
                <a:gd name="T40" fmla="*/ 161925 w 507"/>
                <a:gd name="T41" fmla="*/ 425450 h 501"/>
                <a:gd name="T42" fmla="*/ 138113 w 507"/>
                <a:gd name="T43" fmla="*/ 550863 h 501"/>
                <a:gd name="T44" fmla="*/ 128588 w 507"/>
                <a:gd name="T45" fmla="*/ 769938 h 501"/>
                <a:gd name="T46" fmla="*/ 115888 w 507"/>
                <a:gd name="T47" fmla="*/ 633413 h 501"/>
                <a:gd name="T48" fmla="*/ 103188 w 507"/>
                <a:gd name="T49" fmla="*/ 530225 h 501"/>
                <a:gd name="T50" fmla="*/ 92075 w 507"/>
                <a:gd name="T51" fmla="*/ 493713 h 501"/>
                <a:gd name="T52" fmla="*/ 69850 w 507"/>
                <a:gd name="T53" fmla="*/ 541338 h 501"/>
                <a:gd name="T54" fmla="*/ 58738 w 507"/>
                <a:gd name="T55" fmla="*/ 608013 h 501"/>
                <a:gd name="T56" fmla="*/ 46038 w 507"/>
                <a:gd name="T57" fmla="*/ 795338 h 501"/>
                <a:gd name="T58" fmla="*/ 33338 w 507"/>
                <a:gd name="T59" fmla="*/ 679450 h 501"/>
                <a:gd name="T60" fmla="*/ 25400 w 507"/>
                <a:gd name="T61" fmla="*/ 620713 h 501"/>
                <a:gd name="T62" fmla="*/ 12700 w 507"/>
                <a:gd name="T63" fmla="*/ 633413 h 501"/>
                <a:gd name="T64" fmla="*/ 0 w 507"/>
                <a:gd name="T65" fmla="*/ 646113 h 501"/>
                <a:gd name="T66" fmla="*/ 0 w 507"/>
                <a:gd name="T67" fmla="*/ 574675 h 501"/>
                <a:gd name="T68" fmla="*/ 12700 w 507"/>
                <a:gd name="T69" fmla="*/ 517525 h 501"/>
                <a:gd name="T70" fmla="*/ 25400 w 507"/>
                <a:gd name="T71" fmla="*/ 458788 h 501"/>
                <a:gd name="T72" fmla="*/ 82550 w 507"/>
                <a:gd name="T73" fmla="*/ 331788 h 501"/>
                <a:gd name="T74" fmla="*/ 149225 w 507"/>
                <a:gd name="T75" fmla="*/ 219075 h 501"/>
                <a:gd name="T76" fmla="*/ 231775 w 507"/>
                <a:gd name="T77" fmla="*/ 123825 h 501"/>
                <a:gd name="T78" fmla="*/ 311150 w 507"/>
                <a:gd name="T79" fmla="*/ 57150 h 501"/>
                <a:gd name="T80" fmla="*/ 403225 w 507"/>
                <a:gd name="T81" fmla="*/ 20638 h 501"/>
                <a:gd name="T82" fmla="*/ 519113 w 507"/>
                <a:gd name="T83" fmla="*/ 0 h 501"/>
                <a:gd name="T84" fmla="*/ 530225 w 507"/>
                <a:gd name="T85" fmla="*/ 0 h 501"/>
                <a:gd name="T86" fmla="*/ 0 1 256"/>
                <a:gd name="T87" fmla="*/ 0 1 256"/>
                <a:gd name="T88" fmla="*/ 0 1 256"/>
                <a:gd name="T89" fmla="*/ 0 1 256"/>
                <a:gd name="T90" fmla="*/ 0 1 256"/>
                <a:gd name="T91" fmla="*/ 0 1 256"/>
                <a:gd name="T92" fmla="*/ 0 1 256"/>
                <a:gd name="T93" fmla="*/ 0 1 256"/>
                <a:gd name="T94" fmla="*/ 0 1 256"/>
                <a:gd name="T95" fmla="*/ 0 1 256"/>
                <a:gd name="T96" fmla="*/ 0 1 256"/>
                <a:gd name="T97" fmla="*/ 0 1 256"/>
                <a:gd name="T98" fmla="*/ 0 1 256"/>
                <a:gd name="T99" fmla="*/ 0 1 256"/>
                <a:gd name="T100" fmla="*/ 0 1 256"/>
                <a:gd name="T101" fmla="*/ 0 1 256"/>
                <a:gd name="T102" fmla="*/ 0 1 256"/>
                <a:gd name="T103" fmla="*/ 0 1 256"/>
                <a:gd name="T104" fmla="*/ 0 1 256"/>
                <a:gd name="T105" fmla="*/ 0 1 256"/>
                <a:gd name="T106" fmla="*/ 0 1 256"/>
                <a:gd name="T107" fmla="*/ 0 1 256"/>
                <a:gd name="T108" fmla="*/ 0 1 256"/>
                <a:gd name="T109" fmla="*/ 0 1 256"/>
                <a:gd name="T110" fmla="*/ 0 1 256"/>
                <a:gd name="T111" fmla="*/ 0 1 256"/>
                <a:gd name="T112" fmla="*/ 0 1 256"/>
                <a:gd name="T113" fmla="*/ 0 1 256"/>
                <a:gd name="T114" fmla="*/ 0 1 256"/>
                <a:gd name="T115" fmla="*/ 0 1 256"/>
                <a:gd name="T116" fmla="*/ 0 1 256"/>
                <a:gd name="T117" fmla="*/ 0 1 256"/>
                <a:gd name="T118" fmla="*/ 0 1 256"/>
                <a:gd name="T119" fmla="*/ 0 1 256"/>
                <a:gd name="T120" fmla="*/ 0 1 256"/>
                <a:gd name="T121" fmla="*/ 0 1 256"/>
                <a:gd name="T122" fmla="*/ 0 1 256"/>
                <a:gd name="T123" fmla="*/ 0 1 256"/>
                <a:gd name="T124" fmla="*/ 0 1 256"/>
                <a:gd name="T125" fmla="*/ 0 1 256"/>
                <a:gd name="T126" fmla="*/ 0 1 256"/>
                <a:gd name="T127" fmla="*/ 0 1 256"/>
                <a:gd name="T128" fmla="*/ 0 1 256"/>
                <a:gd name="T129" fmla="*/ 0 w 507"/>
                <a:gd name="T130" fmla="*/ 0 h 501"/>
                <a:gd name="T131" fmla="*/ 0 w 507"/>
                <a:gd name="T132" fmla="*/ 0 h 501"/>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507" h="501">
                  <a:moveTo>
                    <a:pt x="334" y="0"/>
                  </a:moveTo>
                  <a:lnTo>
                    <a:pt x="436" y="0"/>
                  </a:lnTo>
                  <a:lnTo>
                    <a:pt x="478" y="0"/>
                  </a:lnTo>
                  <a:lnTo>
                    <a:pt x="507" y="13"/>
                  </a:lnTo>
                  <a:lnTo>
                    <a:pt x="507" y="21"/>
                  </a:lnTo>
                  <a:lnTo>
                    <a:pt x="465" y="7"/>
                  </a:lnTo>
                  <a:lnTo>
                    <a:pt x="442" y="0"/>
                  </a:lnTo>
                  <a:lnTo>
                    <a:pt x="413" y="0"/>
                  </a:lnTo>
                  <a:lnTo>
                    <a:pt x="348" y="21"/>
                  </a:lnTo>
                  <a:lnTo>
                    <a:pt x="290" y="50"/>
                  </a:lnTo>
                  <a:lnTo>
                    <a:pt x="261" y="73"/>
                  </a:lnTo>
                  <a:lnTo>
                    <a:pt x="311" y="50"/>
                  </a:lnTo>
                  <a:lnTo>
                    <a:pt x="342" y="42"/>
                  </a:lnTo>
                  <a:lnTo>
                    <a:pt x="355" y="42"/>
                  </a:lnTo>
                  <a:lnTo>
                    <a:pt x="290" y="73"/>
                  </a:lnTo>
                  <a:lnTo>
                    <a:pt x="254" y="101"/>
                  </a:lnTo>
                  <a:lnTo>
                    <a:pt x="211" y="130"/>
                  </a:lnTo>
                  <a:lnTo>
                    <a:pt x="175" y="159"/>
                  </a:lnTo>
                  <a:lnTo>
                    <a:pt x="138" y="195"/>
                  </a:lnTo>
                  <a:lnTo>
                    <a:pt x="115" y="224"/>
                  </a:lnTo>
                  <a:lnTo>
                    <a:pt x="102" y="268"/>
                  </a:lnTo>
                  <a:lnTo>
                    <a:pt x="87" y="347"/>
                  </a:lnTo>
                  <a:lnTo>
                    <a:pt x="81" y="485"/>
                  </a:lnTo>
                  <a:lnTo>
                    <a:pt x="73" y="399"/>
                  </a:lnTo>
                  <a:lnTo>
                    <a:pt x="65" y="334"/>
                  </a:lnTo>
                  <a:lnTo>
                    <a:pt x="58" y="311"/>
                  </a:lnTo>
                  <a:lnTo>
                    <a:pt x="44" y="341"/>
                  </a:lnTo>
                  <a:lnTo>
                    <a:pt x="37" y="383"/>
                  </a:lnTo>
                  <a:lnTo>
                    <a:pt x="29" y="501"/>
                  </a:lnTo>
                  <a:lnTo>
                    <a:pt x="21" y="428"/>
                  </a:lnTo>
                  <a:lnTo>
                    <a:pt x="16" y="391"/>
                  </a:lnTo>
                  <a:lnTo>
                    <a:pt x="8" y="399"/>
                  </a:lnTo>
                  <a:lnTo>
                    <a:pt x="0" y="407"/>
                  </a:lnTo>
                  <a:lnTo>
                    <a:pt x="0" y="362"/>
                  </a:lnTo>
                  <a:lnTo>
                    <a:pt x="8" y="326"/>
                  </a:lnTo>
                  <a:lnTo>
                    <a:pt x="16" y="289"/>
                  </a:lnTo>
                  <a:lnTo>
                    <a:pt x="52" y="209"/>
                  </a:lnTo>
                  <a:lnTo>
                    <a:pt x="94" y="138"/>
                  </a:lnTo>
                  <a:lnTo>
                    <a:pt x="146" y="78"/>
                  </a:lnTo>
                  <a:lnTo>
                    <a:pt x="196" y="36"/>
                  </a:lnTo>
                  <a:lnTo>
                    <a:pt x="254" y="13"/>
                  </a:lnTo>
                  <a:lnTo>
                    <a:pt x="327" y="0"/>
                  </a:lnTo>
                  <a:lnTo>
                    <a:pt x="334" y="0"/>
                  </a:lnTo>
                  <a:close/>
                </a:path>
              </a:pathLst>
            </a:custGeom>
            <a:grpFill/>
            <a:ln w="9525" cap="flat" cmpd="sng" algn="ctr">
              <a:noFill/>
              <a:prstDash val="solid"/>
              <a:miter lim="800000"/>
              <a:headEnd type="none" w="med" len="med"/>
              <a:tailEnd type="none" w="med" len="med"/>
            </a:ln>
            <a:effectLst/>
          </p:spPr>
          <p:txBody>
            <a:bodyPr vert="horz" wrap="square" lIns="91440" tIns="45720" rIns="91440" bIns="45720" anchor="t" compatLnSpc="1"/>
            <a:lstStyle/>
            <a:p>
              <a:pPr marL="0" algn="l" rtl="0" eaLnBrk="1" latinLnBrk="0" hangingPunct="1"/>
              <a:endParaRPr kumimoji="0" lang="ja-JP" altLang="en-US" kern="1200">
                <a:solidFill>
                  <a:srgbClr val="FF0000">
                    <a:alpha val="100000"/>
                  </a:srgbClr>
                </a:solidFill>
                <a:latin typeface="+mn-lt"/>
                <a:ea typeface="+mn-ea"/>
                <a:cs typeface="+mn-cs"/>
              </a:endParaRPr>
            </a:p>
          </p:txBody>
        </p:sp>
        <p:sp>
          <p:nvSpPr>
            <p:cNvPr id="19" name="フリーフォーム 18"/>
            <p:cNvSpPr>
              <a:spLocks/>
            </p:cNvSpPr>
            <p:nvPr/>
          </p:nvSpPr>
          <p:spPr bwMode="auto">
            <a:xfrm>
              <a:off x="7421610" y="3871493"/>
              <a:ext cx="1406859" cy="1424221"/>
            </a:xfrm>
            <a:custGeom>
              <a:avLst/>
              <a:gdLst>
                <a:gd name="T0" fmla="*/ 1276350 w 804"/>
                <a:gd name="T1" fmla="*/ 795338 h 820"/>
                <a:gd name="T2" fmla="*/ 1209675 w 804"/>
                <a:gd name="T3" fmla="*/ 449263 h 820"/>
                <a:gd name="T4" fmla="*/ 1003300 w 804"/>
                <a:gd name="T5" fmla="*/ 149225 h 820"/>
                <a:gd name="T6" fmla="*/ 828675 w 804"/>
                <a:gd name="T7" fmla="*/ 46038 h 820"/>
                <a:gd name="T8" fmla="*/ 1003300 w 804"/>
                <a:gd name="T9" fmla="*/ 241300 h 820"/>
                <a:gd name="T10" fmla="*/ 758825 w 804"/>
                <a:gd name="T11" fmla="*/ 92075 h 820"/>
                <a:gd name="T12" fmla="*/ 506413 w 804"/>
                <a:gd name="T13" fmla="*/ 46038 h 820"/>
                <a:gd name="T14" fmla="*/ 401638 w 804"/>
                <a:gd name="T15" fmla="*/ 79375 h 820"/>
                <a:gd name="T16" fmla="*/ 149225 w 804"/>
                <a:gd name="T17" fmla="*/ 220663 h 820"/>
                <a:gd name="T18" fmla="*/ 33338 w 804"/>
                <a:gd name="T19" fmla="*/ 427038 h 820"/>
                <a:gd name="T20" fmla="*/ 33338 w 804"/>
                <a:gd name="T21" fmla="*/ 817563 h 820"/>
                <a:gd name="T22" fmla="*/ 241300 w 804"/>
                <a:gd name="T23" fmla="*/ 1119188 h 820"/>
                <a:gd name="T24" fmla="*/ 206375 w 804"/>
                <a:gd name="T25" fmla="*/ 1165225 h 820"/>
                <a:gd name="T26" fmla="*/ 473075 w 804"/>
                <a:gd name="T27" fmla="*/ 1243013 h 820"/>
                <a:gd name="T28" fmla="*/ 642938 w 804"/>
                <a:gd name="T29" fmla="*/ 1255713 h 820"/>
                <a:gd name="T30" fmla="*/ 252413 w 804"/>
                <a:gd name="T31" fmla="*/ 1268413 h 820"/>
                <a:gd name="T32" fmla="*/ 539750 w 804"/>
                <a:gd name="T33" fmla="*/ 1301750 h 820"/>
                <a:gd name="T34" fmla="*/ 841375 w 804"/>
                <a:gd name="T35" fmla="*/ 1255713 h 820"/>
                <a:gd name="T36" fmla="*/ 1047750 w 804"/>
                <a:gd name="T37" fmla="*/ 1139825 h 820"/>
                <a:gd name="T38" fmla="*/ 1160463 w 804"/>
                <a:gd name="T39" fmla="*/ 977900 h 820"/>
                <a:gd name="T40" fmla="*/ 1160463 w 804"/>
                <a:gd name="T41" fmla="*/ 795338 h 820"/>
                <a:gd name="T42" fmla="*/ 1173163 w 804"/>
                <a:gd name="T43" fmla="*/ 725488 h 820"/>
                <a:gd name="T44" fmla="*/ 1219200 w 804"/>
                <a:gd name="T45" fmla="*/ 784225 h 820"/>
                <a:gd name="T46" fmla="*/ 1160463 w 804"/>
                <a:gd name="T47" fmla="*/ 635000 h 820"/>
                <a:gd name="T48" fmla="*/ 1209675 w 804"/>
                <a:gd name="T49" fmla="*/ 646113 h 820"/>
                <a:gd name="T50" fmla="*/ 1255713 w 804"/>
                <a:gd name="T51" fmla="*/ 795338 h 820"/>
                <a:gd name="T52" fmla="*/ 1231900 w 804"/>
                <a:gd name="T53" fmla="*/ 1003300 h 820"/>
                <a:gd name="T54" fmla="*/ 815975 w 804"/>
                <a:gd name="T55" fmla="*/ 887413 h 820"/>
                <a:gd name="T56" fmla="*/ 633413 w 804"/>
                <a:gd name="T57" fmla="*/ 1016000 h 820"/>
                <a:gd name="T58" fmla="*/ 344488 w 804"/>
                <a:gd name="T59" fmla="*/ 920750 h 820"/>
                <a:gd name="T60" fmla="*/ 219075 w 804"/>
                <a:gd name="T61" fmla="*/ 738188 h 820"/>
                <a:gd name="T62" fmla="*/ 206375 w 804"/>
                <a:gd name="T63" fmla="*/ 530225 h 820"/>
                <a:gd name="T64" fmla="*/ 265113 w 804"/>
                <a:gd name="T65" fmla="*/ 381000 h 820"/>
                <a:gd name="T66" fmla="*/ 473075 w 804"/>
                <a:gd name="T67" fmla="*/ 254000 h 820"/>
                <a:gd name="T68" fmla="*/ 311150 w 804"/>
                <a:gd name="T69" fmla="*/ 311150 h 820"/>
                <a:gd name="T70" fmla="*/ 182563 w 804"/>
                <a:gd name="T71" fmla="*/ 439738 h 820"/>
                <a:gd name="T72" fmla="*/ 252413 w 804"/>
                <a:gd name="T73" fmla="*/ 300038 h 820"/>
                <a:gd name="T74" fmla="*/ 434975 w 804"/>
                <a:gd name="T75" fmla="*/ 195263 h 820"/>
                <a:gd name="T76" fmla="*/ 587375 w 804"/>
                <a:gd name="T77" fmla="*/ 149225 h 820"/>
                <a:gd name="T78" fmla="*/ 493713 w 804"/>
                <a:gd name="T79" fmla="*/ 115888 h 820"/>
                <a:gd name="T80" fmla="*/ 655638 w 804"/>
                <a:gd name="T81" fmla="*/ 104775 h 820"/>
                <a:gd name="T82" fmla="*/ 758825 w 804"/>
                <a:gd name="T83" fmla="*/ 231775 h 820"/>
                <a:gd name="T84" fmla="*/ 804863 w 804"/>
                <a:gd name="T85" fmla="*/ 287338 h 820"/>
                <a:gd name="T86" fmla="*/ 758825 w 804"/>
                <a:gd name="T87" fmla="*/ 381000 h 820"/>
                <a:gd name="T88" fmla="*/ 815975 w 804"/>
                <a:gd name="T89" fmla="*/ 403225 h 820"/>
                <a:gd name="T90" fmla="*/ 862013 w 804"/>
                <a:gd name="T91" fmla="*/ 427038 h 820"/>
                <a:gd name="T92" fmla="*/ 898525 w 804"/>
                <a:gd name="T93" fmla="*/ 601663 h 820"/>
                <a:gd name="T94" fmla="*/ 0 1 256"/>
                <a:gd name="T95" fmla="*/ 0 1 256"/>
                <a:gd name="T96" fmla="*/ 0 1 256"/>
                <a:gd name="T97" fmla="*/ 0 1 256"/>
                <a:gd name="T98" fmla="*/ 0 1 256"/>
                <a:gd name="T99" fmla="*/ 0 1 256"/>
                <a:gd name="T100" fmla="*/ 0 1 256"/>
                <a:gd name="T101" fmla="*/ 0 1 256"/>
                <a:gd name="T102" fmla="*/ 0 1 256"/>
                <a:gd name="T103" fmla="*/ 0 1 256"/>
                <a:gd name="T104" fmla="*/ 0 1 256"/>
                <a:gd name="T105" fmla="*/ 0 1 256"/>
                <a:gd name="T106" fmla="*/ 0 1 256"/>
                <a:gd name="T107" fmla="*/ 0 1 256"/>
                <a:gd name="T108" fmla="*/ 0 1 256"/>
                <a:gd name="T109" fmla="*/ 0 1 256"/>
                <a:gd name="T110" fmla="*/ 0 1 256"/>
                <a:gd name="T111" fmla="*/ 0 1 256"/>
                <a:gd name="T112" fmla="*/ 0 1 256"/>
                <a:gd name="T113" fmla="*/ 0 1 256"/>
                <a:gd name="T114" fmla="*/ 0 1 256"/>
                <a:gd name="T115" fmla="*/ 0 1 256"/>
                <a:gd name="T116" fmla="*/ 0 1 256"/>
                <a:gd name="T117" fmla="*/ 0 1 256"/>
                <a:gd name="T118" fmla="*/ 0 1 256"/>
                <a:gd name="T119" fmla="*/ 0 1 256"/>
                <a:gd name="T120" fmla="*/ 0 1 256"/>
                <a:gd name="T121" fmla="*/ 0 1 256"/>
                <a:gd name="T122" fmla="*/ 0 1 256"/>
                <a:gd name="T123" fmla="*/ 0 1 256"/>
                <a:gd name="T124" fmla="*/ 0 1 256"/>
                <a:gd name="T125" fmla="*/ 0 1 256"/>
                <a:gd name="T126" fmla="*/ 0 1 256"/>
                <a:gd name="T127" fmla="*/ 0 1 256"/>
                <a:gd name="T128" fmla="*/ 0 1 256"/>
                <a:gd name="T129" fmla="*/ 0 1 256"/>
                <a:gd name="T130" fmla="*/ 0 1 256"/>
                <a:gd name="T131" fmla="*/ 0 1 256"/>
                <a:gd name="T132" fmla="*/ 0 1 256"/>
                <a:gd name="T133" fmla="*/ 0 1 256"/>
                <a:gd name="T134" fmla="*/ 0 1 256"/>
                <a:gd name="T135" fmla="*/ 0 1 256"/>
                <a:gd name="T136" fmla="*/ 0 1 256"/>
                <a:gd name="T137" fmla="*/ 0 1 256"/>
                <a:gd name="T138" fmla="*/ 0 1 256"/>
                <a:gd name="T139" fmla="*/ 0 1 256"/>
                <a:gd name="T140" fmla="*/ 0 1 256"/>
                <a:gd name="T141" fmla="*/ 0 w 804"/>
                <a:gd name="T142" fmla="*/ 0 h 820"/>
                <a:gd name="T143" fmla="*/ 0 w 804"/>
                <a:gd name="T144" fmla="*/ 0 h 820"/>
              </a:gdLst>
              <a:ahLst/>
              <a:cxnLst>
                <a:cxn ang="T94">
                  <a:pos x="T0" y="T1"/>
                </a:cxn>
                <a:cxn ang="T95">
                  <a:pos x="T2" y="T3"/>
                </a:cxn>
                <a:cxn ang="T96">
                  <a:pos x="T4" y="T5"/>
                </a:cxn>
                <a:cxn ang="T97">
                  <a:pos x="T6" y="T7"/>
                </a:cxn>
                <a:cxn ang="T98">
                  <a:pos x="T8" y="T9"/>
                </a:cxn>
                <a:cxn ang="T99">
                  <a:pos x="T10" y="T11"/>
                </a:cxn>
                <a:cxn ang="T100">
                  <a:pos x="T12" y="T13"/>
                </a:cxn>
                <a:cxn ang="T101">
                  <a:pos x="T14" y="T15"/>
                </a:cxn>
                <a:cxn ang="T102">
                  <a:pos x="T16" y="T17"/>
                </a:cxn>
                <a:cxn ang="T103">
                  <a:pos x="T18" y="T19"/>
                </a:cxn>
                <a:cxn ang="T104">
                  <a:pos x="T20" y="T21"/>
                </a:cxn>
                <a:cxn ang="T105">
                  <a:pos x="T22" y="T23"/>
                </a:cxn>
                <a:cxn ang="T106">
                  <a:pos x="T24" y="T25"/>
                </a:cxn>
                <a:cxn ang="T107">
                  <a:pos x="T26" y="T27"/>
                </a:cxn>
                <a:cxn ang="T108">
                  <a:pos x="T28" y="T29"/>
                </a:cxn>
                <a:cxn ang="T109">
                  <a:pos x="T30" y="T31"/>
                </a:cxn>
                <a:cxn ang="T110">
                  <a:pos x="T32" y="T33"/>
                </a:cxn>
                <a:cxn ang="T111">
                  <a:pos x="T34" y="T35"/>
                </a:cxn>
                <a:cxn ang="T112">
                  <a:pos x="T36" y="T37"/>
                </a:cxn>
                <a:cxn ang="T113">
                  <a:pos x="T38" y="T39"/>
                </a:cxn>
                <a:cxn ang="T114">
                  <a:pos x="T40" y="T41"/>
                </a:cxn>
                <a:cxn ang="T115">
                  <a:pos x="T42" y="T43"/>
                </a:cxn>
                <a:cxn ang="T116">
                  <a:pos x="T44" y="T45"/>
                </a:cxn>
                <a:cxn ang="T117">
                  <a:pos x="T46" y="T47"/>
                </a:cxn>
                <a:cxn ang="T118">
                  <a:pos x="T48" y="T49"/>
                </a:cxn>
                <a:cxn ang="T119">
                  <a:pos x="T50" y="T51"/>
                </a:cxn>
                <a:cxn ang="T120">
                  <a:pos x="T52" y="T53"/>
                </a:cxn>
                <a:cxn ang="T121">
                  <a:pos x="T54" y="T55"/>
                </a:cxn>
                <a:cxn ang="T122">
                  <a:pos x="T56" y="T57"/>
                </a:cxn>
                <a:cxn ang="T123">
                  <a:pos x="T58" y="T59"/>
                </a:cxn>
                <a:cxn ang="T124">
                  <a:pos x="T60" y="T61"/>
                </a:cxn>
                <a:cxn ang="T125">
                  <a:pos x="T62" y="T63"/>
                </a:cxn>
                <a:cxn ang="T126">
                  <a:pos x="T64" y="T65"/>
                </a:cxn>
                <a:cxn ang="T127">
                  <a:pos x="T66" y="T67"/>
                </a:cxn>
                <a:cxn ang="T128">
                  <a:pos x="T68" y="T69"/>
                </a:cxn>
                <a:cxn ang="T129">
                  <a:pos x="T70" y="T71"/>
                </a:cxn>
                <a:cxn ang="T130">
                  <a:pos x="T72" y="T73"/>
                </a:cxn>
                <a:cxn ang="T131">
                  <a:pos x="T74" y="T75"/>
                </a:cxn>
                <a:cxn ang="T132">
                  <a:pos x="T76" y="T77"/>
                </a:cxn>
                <a:cxn ang="T133">
                  <a:pos x="T78" y="T79"/>
                </a:cxn>
                <a:cxn ang="T134">
                  <a:pos x="T80" y="T81"/>
                </a:cxn>
                <a:cxn ang="T135">
                  <a:pos x="T82" y="T83"/>
                </a:cxn>
                <a:cxn ang="T136">
                  <a:pos x="T84" y="T85"/>
                </a:cxn>
                <a:cxn ang="T137">
                  <a:pos x="T86" y="T87"/>
                </a:cxn>
                <a:cxn ang="T138">
                  <a:pos x="T88" y="T89"/>
                </a:cxn>
                <a:cxn ang="T139">
                  <a:pos x="T90" y="T91"/>
                </a:cxn>
                <a:cxn ang="T140">
                  <a:pos x="T92" y="T93"/>
                </a:cxn>
              </a:cxnLst>
              <a:rect l="T141" t="T142" r="T143" b="T144"/>
              <a:pathLst>
                <a:path w="804" h="820">
                  <a:moveTo>
                    <a:pt x="776" y="632"/>
                  </a:moveTo>
                  <a:lnTo>
                    <a:pt x="797" y="559"/>
                  </a:lnTo>
                  <a:lnTo>
                    <a:pt x="804" y="501"/>
                  </a:lnTo>
                  <a:lnTo>
                    <a:pt x="804" y="444"/>
                  </a:lnTo>
                  <a:lnTo>
                    <a:pt x="791" y="379"/>
                  </a:lnTo>
                  <a:lnTo>
                    <a:pt x="762" y="283"/>
                  </a:lnTo>
                  <a:lnTo>
                    <a:pt x="710" y="204"/>
                  </a:lnTo>
                  <a:lnTo>
                    <a:pt x="660" y="123"/>
                  </a:lnTo>
                  <a:lnTo>
                    <a:pt x="632" y="94"/>
                  </a:lnTo>
                  <a:lnTo>
                    <a:pt x="595" y="66"/>
                  </a:lnTo>
                  <a:lnTo>
                    <a:pt x="559" y="50"/>
                  </a:lnTo>
                  <a:lnTo>
                    <a:pt x="522" y="29"/>
                  </a:lnTo>
                  <a:lnTo>
                    <a:pt x="442" y="0"/>
                  </a:lnTo>
                  <a:lnTo>
                    <a:pt x="543" y="73"/>
                  </a:lnTo>
                  <a:lnTo>
                    <a:pt x="632" y="152"/>
                  </a:lnTo>
                  <a:lnTo>
                    <a:pt x="551" y="102"/>
                  </a:lnTo>
                  <a:lnTo>
                    <a:pt x="478" y="50"/>
                  </a:lnTo>
                  <a:lnTo>
                    <a:pt x="478" y="58"/>
                  </a:lnTo>
                  <a:lnTo>
                    <a:pt x="478" y="73"/>
                  </a:lnTo>
                  <a:lnTo>
                    <a:pt x="376" y="45"/>
                  </a:lnTo>
                  <a:lnTo>
                    <a:pt x="319" y="29"/>
                  </a:lnTo>
                  <a:lnTo>
                    <a:pt x="246" y="29"/>
                  </a:lnTo>
                  <a:lnTo>
                    <a:pt x="246" y="45"/>
                  </a:lnTo>
                  <a:lnTo>
                    <a:pt x="253" y="50"/>
                  </a:lnTo>
                  <a:lnTo>
                    <a:pt x="188" y="81"/>
                  </a:lnTo>
                  <a:lnTo>
                    <a:pt x="138" y="102"/>
                  </a:lnTo>
                  <a:lnTo>
                    <a:pt x="94" y="139"/>
                  </a:lnTo>
                  <a:lnTo>
                    <a:pt x="58" y="189"/>
                  </a:lnTo>
                  <a:lnTo>
                    <a:pt x="36" y="233"/>
                  </a:lnTo>
                  <a:lnTo>
                    <a:pt x="21" y="269"/>
                  </a:lnTo>
                  <a:lnTo>
                    <a:pt x="0" y="348"/>
                  </a:lnTo>
                  <a:lnTo>
                    <a:pt x="0" y="436"/>
                  </a:lnTo>
                  <a:lnTo>
                    <a:pt x="21" y="515"/>
                  </a:lnTo>
                  <a:lnTo>
                    <a:pt x="50" y="588"/>
                  </a:lnTo>
                  <a:lnTo>
                    <a:pt x="102" y="653"/>
                  </a:lnTo>
                  <a:lnTo>
                    <a:pt x="152" y="705"/>
                  </a:lnTo>
                  <a:lnTo>
                    <a:pt x="217" y="741"/>
                  </a:lnTo>
                  <a:lnTo>
                    <a:pt x="180" y="741"/>
                  </a:lnTo>
                  <a:lnTo>
                    <a:pt x="130" y="734"/>
                  </a:lnTo>
                  <a:lnTo>
                    <a:pt x="175" y="755"/>
                  </a:lnTo>
                  <a:lnTo>
                    <a:pt x="217" y="770"/>
                  </a:lnTo>
                  <a:lnTo>
                    <a:pt x="298" y="783"/>
                  </a:lnTo>
                  <a:lnTo>
                    <a:pt x="370" y="783"/>
                  </a:lnTo>
                  <a:lnTo>
                    <a:pt x="457" y="770"/>
                  </a:lnTo>
                  <a:lnTo>
                    <a:pt x="405" y="791"/>
                  </a:lnTo>
                  <a:lnTo>
                    <a:pt x="355" y="806"/>
                  </a:lnTo>
                  <a:lnTo>
                    <a:pt x="274" y="806"/>
                  </a:lnTo>
                  <a:lnTo>
                    <a:pt x="159" y="799"/>
                  </a:lnTo>
                  <a:lnTo>
                    <a:pt x="196" y="814"/>
                  </a:lnTo>
                  <a:lnTo>
                    <a:pt x="240" y="820"/>
                  </a:lnTo>
                  <a:lnTo>
                    <a:pt x="340" y="820"/>
                  </a:lnTo>
                  <a:lnTo>
                    <a:pt x="405" y="820"/>
                  </a:lnTo>
                  <a:lnTo>
                    <a:pt x="470" y="806"/>
                  </a:lnTo>
                  <a:lnTo>
                    <a:pt x="530" y="791"/>
                  </a:lnTo>
                  <a:lnTo>
                    <a:pt x="572" y="770"/>
                  </a:lnTo>
                  <a:lnTo>
                    <a:pt x="624" y="755"/>
                  </a:lnTo>
                  <a:lnTo>
                    <a:pt x="660" y="718"/>
                  </a:lnTo>
                  <a:lnTo>
                    <a:pt x="697" y="682"/>
                  </a:lnTo>
                  <a:lnTo>
                    <a:pt x="726" y="640"/>
                  </a:lnTo>
                  <a:lnTo>
                    <a:pt x="731" y="616"/>
                  </a:lnTo>
                  <a:lnTo>
                    <a:pt x="739" y="574"/>
                  </a:lnTo>
                  <a:lnTo>
                    <a:pt x="739" y="522"/>
                  </a:lnTo>
                  <a:lnTo>
                    <a:pt x="731" y="501"/>
                  </a:lnTo>
                  <a:lnTo>
                    <a:pt x="726" y="480"/>
                  </a:lnTo>
                  <a:lnTo>
                    <a:pt x="726" y="450"/>
                  </a:lnTo>
                  <a:lnTo>
                    <a:pt x="739" y="457"/>
                  </a:lnTo>
                  <a:lnTo>
                    <a:pt x="747" y="465"/>
                  </a:lnTo>
                  <a:lnTo>
                    <a:pt x="762" y="538"/>
                  </a:lnTo>
                  <a:lnTo>
                    <a:pt x="768" y="494"/>
                  </a:lnTo>
                  <a:lnTo>
                    <a:pt x="762" y="450"/>
                  </a:lnTo>
                  <a:lnTo>
                    <a:pt x="747" y="421"/>
                  </a:lnTo>
                  <a:lnTo>
                    <a:pt x="731" y="400"/>
                  </a:lnTo>
                  <a:lnTo>
                    <a:pt x="731" y="392"/>
                  </a:lnTo>
                  <a:lnTo>
                    <a:pt x="739" y="400"/>
                  </a:lnTo>
                  <a:lnTo>
                    <a:pt x="762" y="407"/>
                  </a:lnTo>
                  <a:lnTo>
                    <a:pt x="768" y="421"/>
                  </a:lnTo>
                  <a:lnTo>
                    <a:pt x="783" y="457"/>
                  </a:lnTo>
                  <a:lnTo>
                    <a:pt x="791" y="501"/>
                  </a:lnTo>
                  <a:lnTo>
                    <a:pt x="783" y="545"/>
                  </a:lnTo>
                  <a:lnTo>
                    <a:pt x="783" y="632"/>
                  </a:lnTo>
                  <a:lnTo>
                    <a:pt x="776" y="632"/>
                  </a:lnTo>
                  <a:lnTo>
                    <a:pt x="559" y="421"/>
                  </a:lnTo>
                  <a:lnTo>
                    <a:pt x="543" y="501"/>
                  </a:lnTo>
                  <a:lnTo>
                    <a:pt x="514" y="559"/>
                  </a:lnTo>
                  <a:lnTo>
                    <a:pt x="501" y="580"/>
                  </a:lnTo>
                  <a:lnTo>
                    <a:pt x="470" y="603"/>
                  </a:lnTo>
                  <a:lnTo>
                    <a:pt x="399" y="640"/>
                  </a:lnTo>
                  <a:lnTo>
                    <a:pt x="334" y="632"/>
                  </a:lnTo>
                  <a:lnTo>
                    <a:pt x="269" y="611"/>
                  </a:lnTo>
                  <a:lnTo>
                    <a:pt x="217" y="580"/>
                  </a:lnTo>
                  <a:lnTo>
                    <a:pt x="180" y="545"/>
                  </a:lnTo>
                  <a:lnTo>
                    <a:pt x="159" y="501"/>
                  </a:lnTo>
                  <a:lnTo>
                    <a:pt x="138" y="465"/>
                  </a:lnTo>
                  <a:lnTo>
                    <a:pt x="130" y="428"/>
                  </a:lnTo>
                  <a:lnTo>
                    <a:pt x="130" y="392"/>
                  </a:lnTo>
                  <a:lnTo>
                    <a:pt x="130" y="334"/>
                  </a:lnTo>
                  <a:lnTo>
                    <a:pt x="138" y="298"/>
                  </a:lnTo>
                  <a:lnTo>
                    <a:pt x="152" y="261"/>
                  </a:lnTo>
                  <a:lnTo>
                    <a:pt x="167" y="240"/>
                  </a:lnTo>
                  <a:lnTo>
                    <a:pt x="217" y="204"/>
                  </a:lnTo>
                  <a:lnTo>
                    <a:pt x="282" y="160"/>
                  </a:lnTo>
                  <a:lnTo>
                    <a:pt x="298" y="160"/>
                  </a:lnTo>
                  <a:lnTo>
                    <a:pt x="298" y="152"/>
                  </a:lnTo>
                  <a:lnTo>
                    <a:pt x="240" y="167"/>
                  </a:lnTo>
                  <a:lnTo>
                    <a:pt x="196" y="196"/>
                  </a:lnTo>
                  <a:lnTo>
                    <a:pt x="152" y="233"/>
                  </a:lnTo>
                  <a:lnTo>
                    <a:pt x="115" y="269"/>
                  </a:lnTo>
                  <a:lnTo>
                    <a:pt x="115" y="277"/>
                  </a:lnTo>
                  <a:lnTo>
                    <a:pt x="109" y="277"/>
                  </a:lnTo>
                  <a:lnTo>
                    <a:pt x="130" y="233"/>
                  </a:lnTo>
                  <a:lnTo>
                    <a:pt x="159" y="189"/>
                  </a:lnTo>
                  <a:lnTo>
                    <a:pt x="196" y="160"/>
                  </a:lnTo>
                  <a:lnTo>
                    <a:pt x="240" y="139"/>
                  </a:lnTo>
                  <a:lnTo>
                    <a:pt x="274" y="123"/>
                  </a:lnTo>
                  <a:lnTo>
                    <a:pt x="319" y="110"/>
                  </a:lnTo>
                  <a:lnTo>
                    <a:pt x="376" y="102"/>
                  </a:lnTo>
                  <a:lnTo>
                    <a:pt x="370" y="94"/>
                  </a:lnTo>
                  <a:lnTo>
                    <a:pt x="347" y="87"/>
                  </a:lnTo>
                  <a:lnTo>
                    <a:pt x="326" y="81"/>
                  </a:lnTo>
                  <a:lnTo>
                    <a:pt x="311" y="73"/>
                  </a:lnTo>
                  <a:lnTo>
                    <a:pt x="340" y="66"/>
                  </a:lnTo>
                  <a:lnTo>
                    <a:pt x="370" y="58"/>
                  </a:lnTo>
                  <a:lnTo>
                    <a:pt x="413" y="66"/>
                  </a:lnTo>
                  <a:lnTo>
                    <a:pt x="493" y="94"/>
                  </a:lnTo>
                  <a:lnTo>
                    <a:pt x="486" y="123"/>
                  </a:lnTo>
                  <a:lnTo>
                    <a:pt x="478" y="146"/>
                  </a:lnTo>
                  <a:lnTo>
                    <a:pt x="478" y="181"/>
                  </a:lnTo>
                  <a:lnTo>
                    <a:pt x="501" y="175"/>
                  </a:lnTo>
                  <a:lnTo>
                    <a:pt x="507" y="181"/>
                  </a:lnTo>
                  <a:lnTo>
                    <a:pt x="478" y="212"/>
                  </a:lnTo>
                  <a:lnTo>
                    <a:pt x="449" y="233"/>
                  </a:lnTo>
                  <a:lnTo>
                    <a:pt x="478" y="240"/>
                  </a:lnTo>
                  <a:lnTo>
                    <a:pt x="501" y="240"/>
                  </a:lnTo>
                  <a:lnTo>
                    <a:pt x="514" y="248"/>
                  </a:lnTo>
                  <a:lnTo>
                    <a:pt x="514" y="254"/>
                  </a:lnTo>
                  <a:lnTo>
                    <a:pt x="522" y="261"/>
                  </a:lnTo>
                  <a:lnTo>
                    <a:pt x="530" y="261"/>
                  </a:lnTo>
                  <a:lnTo>
                    <a:pt x="543" y="269"/>
                  </a:lnTo>
                  <a:lnTo>
                    <a:pt x="551" y="290"/>
                  </a:lnTo>
                  <a:lnTo>
                    <a:pt x="566" y="327"/>
                  </a:lnTo>
                  <a:lnTo>
                    <a:pt x="566" y="379"/>
                  </a:lnTo>
                  <a:lnTo>
                    <a:pt x="559" y="421"/>
                  </a:lnTo>
                  <a:lnTo>
                    <a:pt x="776" y="632"/>
                  </a:lnTo>
                  <a:close/>
                </a:path>
              </a:pathLst>
            </a:custGeom>
            <a:grpFill/>
            <a:ln w="9525" cap="flat" cmpd="sng" algn="ctr">
              <a:noFill/>
              <a:prstDash val="solid"/>
              <a:miter lim="800000"/>
              <a:headEnd type="none" w="med" len="med"/>
              <a:tailEnd type="none" w="med" len="med"/>
            </a:ln>
            <a:effectLst/>
          </p:spPr>
          <p:txBody>
            <a:bodyPr vert="horz" wrap="square" lIns="91440" tIns="45720" rIns="91440" bIns="45720" anchor="t" compatLnSpc="1"/>
            <a:lstStyle/>
            <a:p>
              <a:pPr marL="0" algn="l" rtl="0" eaLnBrk="1" latinLnBrk="0" hangingPunct="1"/>
              <a:endParaRPr kumimoji="0" lang="ja-JP" altLang="en-US" kern="1200">
                <a:solidFill>
                  <a:srgbClr val="FF0000">
                    <a:alpha val="100000"/>
                  </a:srgbClr>
                </a:solidFill>
                <a:latin typeface="+mn-lt"/>
                <a:ea typeface="+mn-ea"/>
                <a:cs typeface="+mn-cs"/>
              </a:endParaRPr>
            </a:p>
          </p:txBody>
        </p:sp>
        <p:sp>
          <p:nvSpPr>
            <p:cNvPr id="20" name="フリーフォーム 19"/>
            <p:cNvSpPr>
              <a:spLocks/>
            </p:cNvSpPr>
            <p:nvPr/>
          </p:nvSpPr>
          <p:spPr bwMode="auto">
            <a:xfrm>
              <a:off x="7358082" y="4714884"/>
              <a:ext cx="251974" cy="453319"/>
            </a:xfrm>
            <a:custGeom>
              <a:avLst/>
              <a:gdLst>
                <a:gd name="T0" fmla="*/ 0 w 144"/>
                <a:gd name="T1" fmla="*/ 0 h 261"/>
                <a:gd name="T2" fmla="*/ 66675 w 144"/>
                <a:gd name="T3" fmla="*/ 149225 h 261"/>
                <a:gd name="T4" fmla="*/ 138113 w 144"/>
                <a:gd name="T5" fmla="*/ 274638 h 261"/>
                <a:gd name="T6" fmla="*/ 207963 w 144"/>
                <a:gd name="T7" fmla="*/ 357188 h 261"/>
                <a:gd name="T8" fmla="*/ 228600 w 144"/>
                <a:gd name="T9" fmla="*/ 414338 h 261"/>
                <a:gd name="T10" fmla="*/ 125413 w 144"/>
                <a:gd name="T11" fmla="*/ 331788 h 261"/>
                <a:gd name="T12" fmla="*/ 92075 w 144"/>
                <a:gd name="T13" fmla="*/ 274638 h 261"/>
                <a:gd name="T14" fmla="*/ 46038 w 144"/>
                <a:gd name="T15" fmla="*/ 195263 h 261"/>
                <a:gd name="T16" fmla="*/ 12700 w 144"/>
                <a:gd name="T17" fmla="*/ 103188 h 261"/>
                <a:gd name="T18" fmla="*/ 12700 w 144"/>
                <a:gd name="T19" fmla="*/ 0 h 261"/>
                <a:gd name="T20" fmla="*/ 0 w 144"/>
                <a:gd name="T21" fmla="*/ 0 h 261"/>
                <a:gd name="T22" fmla="*/ 0 1 256"/>
                <a:gd name="T23" fmla="*/ 0 1 256"/>
                <a:gd name="T24" fmla="*/ 0 1 256"/>
                <a:gd name="T25" fmla="*/ 0 1 256"/>
                <a:gd name="T26" fmla="*/ 0 1 256"/>
                <a:gd name="T27" fmla="*/ 0 1 256"/>
                <a:gd name="T28" fmla="*/ 0 1 256"/>
                <a:gd name="T29" fmla="*/ 0 1 256"/>
                <a:gd name="T30" fmla="*/ 0 1 256"/>
                <a:gd name="T31" fmla="*/ 0 1 256"/>
                <a:gd name="T32" fmla="*/ 0 1 256"/>
                <a:gd name="T33" fmla="*/ 0 w 144"/>
                <a:gd name="T34" fmla="*/ 0 h 261"/>
                <a:gd name="T35" fmla="*/ 0 w 144"/>
                <a:gd name="T36" fmla="*/ 0 h 261"/>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144" h="261">
                  <a:moveTo>
                    <a:pt x="0" y="0"/>
                  </a:moveTo>
                  <a:lnTo>
                    <a:pt x="42" y="94"/>
                  </a:lnTo>
                  <a:lnTo>
                    <a:pt x="87" y="173"/>
                  </a:lnTo>
                  <a:lnTo>
                    <a:pt x="131" y="225"/>
                  </a:lnTo>
                  <a:lnTo>
                    <a:pt x="144" y="261"/>
                  </a:lnTo>
                  <a:lnTo>
                    <a:pt x="79" y="209"/>
                  </a:lnTo>
                  <a:lnTo>
                    <a:pt x="58" y="173"/>
                  </a:lnTo>
                  <a:lnTo>
                    <a:pt x="29" y="123"/>
                  </a:lnTo>
                  <a:lnTo>
                    <a:pt x="8" y="65"/>
                  </a:lnTo>
                  <a:lnTo>
                    <a:pt x="8" y="0"/>
                  </a:lnTo>
                  <a:lnTo>
                    <a:pt x="0" y="0"/>
                  </a:lnTo>
                  <a:close/>
                </a:path>
              </a:pathLst>
            </a:custGeom>
            <a:grpFill/>
            <a:ln w="9525" cap="flat" cmpd="sng" algn="ctr">
              <a:noFill/>
              <a:prstDash val="solid"/>
              <a:miter lim="800000"/>
              <a:headEnd type="none" w="med" len="med"/>
              <a:tailEnd type="none" w="med" len="med"/>
            </a:ln>
            <a:effectLst/>
          </p:spPr>
          <p:txBody>
            <a:bodyPr vert="horz" wrap="square" lIns="91440" tIns="45720" rIns="91440" bIns="45720" anchor="t" compatLnSpc="1"/>
            <a:lstStyle/>
            <a:p>
              <a:pPr marL="0" algn="l" rtl="0" eaLnBrk="1" latinLnBrk="0" hangingPunct="1"/>
              <a:endParaRPr kumimoji="0" lang="ja-JP" altLang="en-US" kern="1200">
                <a:solidFill>
                  <a:srgbClr val="FF0000">
                    <a:alpha val="100000"/>
                  </a:srgbClr>
                </a:solidFill>
                <a:latin typeface="+mn-lt"/>
                <a:ea typeface="+mn-ea"/>
                <a:cs typeface="+mn-cs"/>
              </a:endParaRPr>
            </a:p>
          </p:txBody>
        </p:sp>
      </p:gr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428612"/>
            <a:ext cx="8229600" cy="1143000"/>
          </a:xfrm>
        </p:spPr>
        <p:txBody>
          <a:bodyPr/>
          <a:lstStyle/>
          <a:p>
            <a:r>
              <a:rPr kumimoji="0" lang="ja-JP" altLang="en-US" smtClean="0"/>
              <a:t>マスタ タイトルの書式設定</a:t>
            </a:r>
            <a:endParaRPr kumimoji="0" lang="en-US"/>
          </a:p>
        </p:txBody>
      </p:sp>
      <p:sp>
        <p:nvSpPr>
          <p:cNvPr id="3" name="縦書きテキスト プレースホルダ 2"/>
          <p:cNvSpPr>
            <a:spLocks noGrp="1"/>
          </p:cNvSpPr>
          <p:nvPr>
            <p:ph type="body" orient="vert" idx="1"/>
          </p:nvPr>
        </p:nvSpPr>
        <p:spPr>
          <a:xfrm>
            <a:off x="457200" y="1601169"/>
            <a:ext cx="8229600" cy="4687200"/>
          </a:xfrm>
        </p:spPr>
        <p:txBody>
          <a:bodyPr vert="eaVert"/>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31" name="日付プレースホルダ 30"/>
          <p:cNvSpPr>
            <a:spLocks noGrp="1"/>
          </p:cNvSpPr>
          <p:nvPr>
            <p:ph type="dt" sz="half" idx="10"/>
          </p:nvPr>
        </p:nvSpPr>
        <p:spPr>
          <a:xfrm>
            <a:off x="0" y="0"/>
            <a:ext cx="2133600" cy="360000"/>
          </a:xfrm>
        </p:spPr>
        <p:txBody>
          <a:bodyPr/>
          <a:lstStyle/>
          <a:p>
            <a:fld id="{A45F7FFF-9480-44CC-AB7A-3B6A841C811B}" type="datetime1">
              <a:rPr lang="ja-JP" altLang="en-US" smtClean="0"/>
              <a:pPr/>
              <a:t>2017/9/18</a:t>
            </a:fld>
            <a:endParaRPr lang="en-US" altLang="ja-JP"/>
          </a:p>
        </p:txBody>
      </p:sp>
      <p:sp>
        <p:nvSpPr>
          <p:cNvPr id="32" name="フッター プレースホルダ 31"/>
          <p:cNvSpPr>
            <a:spLocks noGrp="1"/>
          </p:cNvSpPr>
          <p:nvPr>
            <p:ph type="ftr" sz="quarter" idx="11"/>
          </p:nvPr>
        </p:nvSpPr>
        <p:spPr>
          <a:xfrm>
            <a:off x="2199600" y="0"/>
            <a:ext cx="4500000" cy="361347"/>
          </a:xfrm>
        </p:spPr>
        <p:txBody>
          <a:bodyPr/>
          <a:lstStyle/>
          <a:p>
            <a:endParaRPr lang="en-US" altLang="ja-JP"/>
          </a:p>
        </p:txBody>
      </p:sp>
      <p:sp>
        <p:nvSpPr>
          <p:cNvPr id="33" name="スライド番号プレースホルダ 32"/>
          <p:cNvSpPr>
            <a:spLocks noGrp="1"/>
          </p:cNvSpPr>
          <p:nvPr>
            <p:ph type="sldNum" sz="quarter" idx="12"/>
          </p:nvPr>
        </p:nvSpPr>
        <p:spPr>
          <a:xfrm>
            <a:off x="7714800" y="0"/>
            <a:ext cx="1429200" cy="360000"/>
          </a:xfrm>
        </p:spPr>
        <p:txBody>
          <a:bodyPr/>
          <a:lstStyle>
            <a:lvl1pPr algn="ctr">
              <a:defRPr/>
            </a:lvl1pPr>
          </a:lstStyle>
          <a:p>
            <a:pPr>
              <a:defRPr/>
            </a:pPr>
            <a:fld id="{4A99E52F-6482-456F-957A-BE94C84B730B}" type="slidenum">
              <a:rPr lang="en-US" altLang="ja-JP" smtClean="0"/>
              <a:pPr>
                <a:defRPr/>
              </a:pPr>
              <a:t>&lt;#&gt;</a:t>
            </a:fld>
            <a:endParaRPr lang="en-US" altLang="ja-JP"/>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500045"/>
            <a:ext cx="2057400" cy="5929352"/>
          </a:xfrm>
        </p:spPr>
        <p:txBody>
          <a:bodyPr vert="eaVert"/>
          <a:lstStyle/>
          <a:p>
            <a:r>
              <a:rPr kumimoji="0" lang="ja-JP" altLang="en-US" smtClean="0"/>
              <a:t>マスタ タイトルの書式設定</a:t>
            </a:r>
            <a:endParaRPr kumimoji="0" lang="en-US"/>
          </a:p>
        </p:txBody>
      </p:sp>
      <p:sp>
        <p:nvSpPr>
          <p:cNvPr id="3" name="縦書きテキスト プレースホルダ 2"/>
          <p:cNvSpPr>
            <a:spLocks noGrp="1"/>
          </p:cNvSpPr>
          <p:nvPr>
            <p:ph type="body" orient="vert" idx="1"/>
          </p:nvPr>
        </p:nvSpPr>
        <p:spPr>
          <a:xfrm>
            <a:off x="455556" y="500044"/>
            <a:ext cx="6019800" cy="5929353"/>
          </a:xfrm>
        </p:spPr>
        <p:txBody>
          <a:bodyPr vert="eaVert"/>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24" name="日付プレースホルダ 23"/>
          <p:cNvSpPr>
            <a:spLocks noGrp="1"/>
          </p:cNvSpPr>
          <p:nvPr>
            <p:ph type="dt" sz="half" idx="10"/>
          </p:nvPr>
        </p:nvSpPr>
        <p:spPr>
          <a:xfrm>
            <a:off x="0" y="0"/>
            <a:ext cx="2133600" cy="360000"/>
          </a:xfrm>
        </p:spPr>
        <p:txBody>
          <a:bodyPr/>
          <a:lstStyle/>
          <a:p>
            <a:fld id="{07D8CBD9-FD74-40EF-BF7D-DE19B8F2E105}" type="datetime1">
              <a:rPr lang="ja-JP" altLang="en-US" smtClean="0"/>
              <a:pPr/>
              <a:t>2017/9/18</a:t>
            </a:fld>
            <a:endParaRPr lang="en-US" altLang="ja-JP"/>
          </a:p>
        </p:txBody>
      </p:sp>
      <p:sp>
        <p:nvSpPr>
          <p:cNvPr id="25" name="フッター プレースホルダ 24"/>
          <p:cNvSpPr>
            <a:spLocks noGrp="1"/>
          </p:cNvSpPr>
          <p:nvPr>
            <p:ph type="ftr" sz="quarter" idx="11"/>
          </p:nvPr>
        </p:nvSpPr>
        <p:spPr>
          <a:xfrm>
            <a:off x="2199600" y="0"/>
            <a:ext cx="4500000" cy="361347"/>
          </a:xfrm>
        </p:spPr>
        <p:txBody>
          <a:bodyPr/>
          <a:lstStyle/>
          <a:p>
            <a:endParaRPr lang="en-US" altLang="ja-JP"/>
          </a:p>
        </p:txBody>
      </p:sp>
      <p:sp>
        <p:nvSpPr>
          <p:cNvPr id="26" name="スライド番号プレースホルダ 25"/>
          <p:cNvSpPr>
            <a:spLocks noGrp="1"/>
          </p:cNvSpPr>
          <p:nvPr>
            <p:ph type="sldNum" sz="quarter" idx="12"/>
          </p:nvPr>
        </p:nvSpPr>
        <p:spPr>
          <a:xfrm>
            <a:off x="7714800" y="0"/>
            <a:ext cx="1429200" cy="360000"/>
          </a:xfrm>
        </p:spPr>
        <p:txBody>
          <a:bodyPr/>
          <a:lstStyle>
            <a:lvl1pPr algn="ctr">
              <a:defRPr/>
            </a:lvl1pPr>
          </a:lstStyle>
          <a:p>
            <a:pPr>
              <a:defRPr/>
            </a:pPr>
            <a:fld id="{9B3A22D3-0E52-4B2A-892B-1E944889CCD9}" type="slidenum">
              <a:rPr lang="en-US" altLang="ja-JP" smtClean="0"/>
              <a:pPr>
                <a:defRPr/>
              </a:pPr>
              <a:t>&lt;#&gt;</a:t>
            </a:fld>
            <a:endParaRPr lang="en-US" altLang="ja-JP"/>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28596" y="428604"/>
            <a:ext cx="8229600" cy="1143000"/>
          </a:xfrm>
        </p:spPr>
        <p:txBody>
          <a:bodyPr/>
          <a:lstStyle/>
          <a:p>
            <a:r>
              <a:rPr kumimoji="0" lang="ja-JP" altLang="en-US" smtClean="0"/>
              <a:t>マスタ タイトルの書式設定</a:t>
            </a:r>
            <a:endParaRPr kumimoji="0" lang="en-US"/>
          </a:p>
        </p:txBody>
      </p:sp>
      <p:sp>
        <p:nvSpPr>
          <p:cNvPr id="3" name="コンテンツ プレースホルダ 2"/>
          <p:cNvSpPr>
            <a:spLocks noGrp="1"/>
          </p:cNvSpPr>
          <p:nvPr>
            <p:ph idx="1"/>
          </p:nvPr>
        </p:nvSpPr>
        <p:spPr>
          <a:xfrm>
            <a:off x="428596" y="1614477"/>
            <a:ext cx="8229600" cy="4687200"/>
          </a:xfrm>
        </p:spPr>
        <p:txBody>
          <a:bodyPr/>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4" name="日付プレースホルダ 3"/>
          <p:cNvSpPr>
            <a:spLocks noGrp="1"/>
          </p:cNvSpPr>
          <p:nvPr>
            <p:ph type="dt" sz="half" idx="10"/>
          </p:nvPr>
        </p:nvSpPr>
        <p:spPr>
          <a:xfrm>
            <a:off x="0" y="0"/>
            <a:ext cx="2133600" cy="360000"/>
          </a:xfrm>
        </p:spPr>
        <p:txBody>
          <a:bodyPr/>
          <a:lstStyle/>
          <a:p>
            <a:fld id="{D5FBFA9A-5CF2-4138-A2A6-C51C043EC169}" type="datetime1">
              <a:rPr lang="ja-JP" altLang="en-US" smtClean="0"/>
              <a:pPr/>
              <a:t>2017/9/18</a:t>
            </a:fld>
            <a:endParaRPr lang="en-US" altLang="ja-JP"/>
          </a:p>
        </p:txBody>
      </p:sp>
      <p:sp>
        <p:nvSpPr>
          <p:cNvPr id="5" name="フッター プレースホルダ 4"/>
          <p:cNvSpPr>
            <a:spLocks noGrp="1"/>
          </p:cNvSpPr>
          <p:nvPr>
            <p:ph type="ftr" sz="quarter" idx="11"/>
          </p:nvPr>
        </p:nvSpPr>
        <p:spPr>
          <a:xfrm>
            <a:off x="2199599" y="0"/>
            <a:ext cx="4500000" cy="360000"/>
          </a:xfrm>
        </p:spPr>
        <p:txBody>
          <a:bodyPr/>
          <a:lstStyle/>
          <a:p>
            <a:endParaRPr lang="en-US" altLang="ja-JP"/>
          </a:p>
        </p:txBody>
      </p:sp>
      <p:sp>
        <p:nvSpPr>
          <p:cNvPr id="6" name="スライド番号プレースホルダ 5"/>
          <p:cNvSpPr>
            <a:spLocks noGrp="1"/>
          </p:cNvSpPr>
          <p:nvPr>
            <p:ph type="sldNum" sz="quarter" idx="12"/>
          </p:nvPr>
        </p:nvSpPr>
        <p:spPr>
          <a:xfrm>
            <a:off x="7714800" y="0"/>
            <a:ext cx="1429200" cy="360000"/>
          </a:xfrm>
        </p:spPr>
        <p:txBody>
          <a:bodyPr/>
          <a:lstStyle>
            <a:lvl1pPr algn="ctr">
              <a:defRPr/>
            </a:lvl1pPr>
          </a:lstStyle>
          <a:p>
            <a:pPr>
              <a:defRPr/>
            </a:pPr>
            <a:fld id="{FA16582B-3651-4652-A583-F6C4B501D674}" type="slidenum">
              <a:rPr lang="en-US" altLang="ja-JP" smtClean="0"/>
              <a:pPr>
                <a:defRPr/>
              </a:pPr>
              <a:t>&lt;#&gt;</a:t>
            </a:fld>
            <a:endParaRPr lang="en-US" altLang="ja-JP"/>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セクション見出し">
    <p:bg>
      <p:bgRef idx="1003">
        <a:schemeClr val="bg2"/>
      </p:bgRef>
    </p:bg>
    <p:spTree>
      <p:nvGrpSpPr>
        <p:cNvPr id="1" name=""/>
        <p:cNvGrpSpPr/>
        <p:nvPr/>
      </p:nvGrpSpPr>
      <p:grpSpPr>
        <a:xfrm>
          <a:off x="0" y="0"/>
          <a:ext cx="0" cy="0"/>
          <a:chOff x="0" y="0"/>
          <a:chExt cx="0" cy="0"/>
        </a:xfrm>
      </p:grpSpPr>
      <p:sp>
        <p:nvSpPr>
          <p:cNvPr id="2" name="タイトル 1"/>
          <p:cNvSpPr>
            <a:spLocks noGrp="1"/>
          </p:cNvSpPr>
          <p:nvPr>
            <p:ph type="title"/>
          </p:nvPr>
        </p:nvSpPr>
        <p:spPr>
          <a:xfrm>
            <a:off x="482544" y="2698740"/>
            <a:ext cx="7772400" cy="1362075"/>
          </a:xfrm>
        </p:spPr>
        <p:txBody>
          <a:bodyPr anchor="t"/>
          <a:lstStyle>
            <a:lvl1pPr algn="l">
              <a:defRPr sz="4000" b="1" cap="all"/>
            </a:lvl1pPr>
          </a:lstStyle>
          <a:p>
            <a:r>
              <a:rPr kumimoji="0" lang="ja-JP" altLang="en-US" smtClean="0"/>
              <a:t>マスタ タイトルの書式設定</a:t>
            </a:r>
            <a:endParaRPr kumimoji="0" lang="en-US"/>
          </a:p>
        </p:txBody>
      </p:sp>
      <p:sp>
        <p:nvSpPr>
          <p:cNvPr id="3" name="テキスト プレースホルダ 2"/>
          <p:cNvSpPr>
            <a:spLocks noGrp="1"/>
          </p:cNvSpPr>
          <p:nvPr>
            <p:ph type="body" idx="1"/>
          </p:nvPr>
        </p:nvSpPr>
        <p:spPr>
          <a:xfrm>
            <a:off x="482544" y="1176322"/>
            <a:ext cx="7772400" cy="1500187"/>
          </a:xfrm>
        </p:spPr>
        <p:txBody>
          <a:bodyPr anchor="b"/>
          <a:lstStyle>
            <a:lvl1pPr marL="0" indent="0">
              <a:buNone/>
              <a:defRPr sz="2000" baseline="0">
                <a:solidFill>
                  <a:schemeClr val="tx2"/>
                </a:solidFill>
              </a:defRPr>
            </a:lvl1pPr>
            <a:lvl2pPr marL="457200" indent="0">
              <a:buNone/>
              <a:defRPr sz="1800">
                <a:solidFill>
                  <a:schemeClr val="tx2"/>
                </a:solidFill>
              </a:defRPr>
            </a:lvl2pPr>
            <a:lvl3pPr marL="914400" indent="0">
              <a:buNone/>
              <a:defRPr sz="1600">
                <a:solidFill>
                  <a:schemeClr val="tx2"/>
                </a:solidFill>
              </a:defRPr>
            </a:lvl3pPr>
            <a:lvl4pPr marL="1371600" indent="0">
              <a:buNone/>
              <a:defRPr sz="1400">
                <a:solidFill>
                  <a:schemeClr val="tx2"/>
                </a:solidFill>
              </a:defRPr>
            </a:lvl4pPr>
            <a:lvl5pPr marL="1828800" indent="0">
              <a:buNone/>
              <a:defRPr sz="1400">
                <a:solidFill>
                  <a:schemeClr val="tx2"/>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4" name="日付プレースホルダ 3"/>
          <p:cNvSpPr>
            <a:spLocks noGrp="1"/>
          </p:cNvSpPr>
          <p:nvPr>
            <p:ph type="dt" sz="half" idx="10"/>
          </p:nvPr>
        </p:nvSpPr>
        <p:spPr>
          <a:xfrm>
            <a:off x="0" y="0"/>
            <a:ext cx="2133600" cy="360000"/>
          </a:xfrm>
        </p:spPr>
        <p:txBody>
          <a:bodyPr/>
          <a:lstStyle/>
          <a:p>
            <a:fld id="{61532DB2-5C7B-47BA-A81C-BBD025AA058D}" type="datetime1">
              <a:rPr lang="ja-JP" altLang="en-US" smtClean="0"/>
              <a:pPr/>
              <a:t>2017/9/18</a:t>
            </a:fld>
            <a:endParaRPr lang="en-US" altLang="ja-JP"/>
          </a:p>
        </p:txBody>
      </p:sp>
      <p:sp>
        <p:nvSpPr>
          <p:cNvPr id="5" name="フッター プレースホルダ 4"/>
          <p:cNvSpPr>
            <a:spLocks noGrp="1"/>
          </p:cNvSpPr>
          <p:nvPr>
            <p:ph type="ftr" sz="quarter" idx="11"/>
          </p:nvPr>
        </p:nvSpPr>
        <p:spPr>
          <a:xfrm>
            <a:off x="2199600" y="0"/>
            <a:ext cx="4500000" cy="360000"/>
          </a:xfrm>
        </p:spPr>
        <p:txBody>
          <a:bodyPr/>
          <a:lstStyle/>
          <a:p>
            <a:endParaRPr lang="en-US" altLang="ja-JP"/>
          </a:p>
        </p:txBody>
      </p:sp>
      <p:sp>
        <p:nvSpPr>
          <p:cNvPr id="6" name="スライド番号プレースホルダ 5"/>
          <p:cNvSpPr>
            <a:spLocks noGrp="1"/>
          </p:cNvSpPr>
          <p:nvPr>
            <p:ph type="sldNum" sz="quarter" idx="12"/>
          </p:nvPr>
        </p:nvSpPr>
        <p:spPr>
          <a:xfrm>
            <a:off x="7714800" y="0"/>
            <a:ext cx="1429200" cy="360000"/>
          </a:xfrm>
        </p:spPr>
        <p:txBody>
          <a:bodyPr/>
          <a:lstStyle>
            <a:lvl1pPr algn="ctr">
              <a:defRPr/>
            </a:lvl1pPr>
          </a:lstStyle>
          <a:p>
            <a:pPr>
              <a:defRPr/>
            </a:pPr>
            <a:fld id="{F4440602-A648-4A01-B207-7FD4F5DE1E66}" type="slidenum">
              <a:rPr lang="en-US" altLang="ja-JP" smtClean="0"/>
              <a:pPr>
                <a:defRPr/>
              </a:pPr>
              <a:t>&lt;#&gt;</a:t>
            </a:fld>
            <a:endParaRPr lang="en-US" altLang="ja-JP"/>
          </a:p>
        </p:txBody>
      </p:sp>
      <p:grpSp>
        <p:nvGrpSpPr>
          <p:cNvPr id="7" name="グループ化 6"/>
          <p:cNvGrpSpPr>
            <a:grpSpLocks/>
          </p:cNvGrpSpPr>
          <p:nvPr/>
        </p:nvGrpSpPr>
        <p:grpSpPr bwMode="auto">
          <a:xfrm>
            <a:off x="-16016" y="0"/>
            <a:ext cx="9144000" cy="6858024"/>
            <a:chOff x="-129" y="-42"/>
            <a:chExt cx="6177" cy="4355"/>
          </a:xfrm>
        </p:grpSpPr>
        <p:sp>
          <p:nvSpPr>
            <p:cNvPr id="24" name="フリーフォーム 23"/>
            <p:cNvSpPr>
              <a:spLocks/>
            </p:cNvSpPr>
            <p:nvPr/>
          </p:nvSpPr>
          <p:spPr bwMode="auto">
            <a:xfrm>
              <a:off x="-122" y="-42"/>
              <a:ext cx="5811" cy="4091"/>
            </a:xfrm>
            <a:custGeom>
              <a:avLst/>
              <a:gdLst/>
              <a:ahLst/>
              <a:cxnLst>
                <a:cxn ang="0">
                  <a:pos x="0" y="4069"/>
                </a:cxn>
                <a:cxn ang="0">
                  <a:pos x="161" y="4084"/>
                </a:cxn>
                <a:cxn ang="0">
                  <a:pos x="344" y="4084"/>
                </a:cxn>
                <a:cxn ang="0">
                  <a:pos x="593" y="4091"/>
                </a:cxn>
                <a:cxn ang="0">
                  <a:pos x="893" y="4084"/>
                </a:cxn>
                <a:cxn ang="0">
                  <a:pos x="1230" y="4069"/>
                </a:cxn>
                <a:cxn ang="0">
                  <a:pos x="1588" y="4033"/>
                </a:cxn>
                <a:cxn ang="0">
                  <a:pos x="1991" y="3996"/>
                </a:cxn>
                <a:cxn ang="0">
                  <a:pos x="2196" y="3959"/>
                </a:cxn>
                <a:cxn ang="0">
                  <a:pos x="2408" y="3923"/>
                </a:cxn>
                <a:cxn ang="0">
                  <a:pos x="2613" y="3879"/>
                </a:cxn>
                <a:cxn ang="0">
                  <a:pos x="2832" y="3828"/>
                </a:cxn>
                <a:cxn ang="0">
                  <a:pos x="3052" y="3776"/>
                </a:cxn>
                <a:cxn ang="0">
                  <a:pos x="3257" y="3718"/>
                </a:cxn>
                <a:cxn ang="0">
                  <a:pos x="3469" y="3645"/>
                </a:cxn>
                <a:cxn ang="0">
                  <a:pos x="3681" y="3572"/>
                </a:cxn>
                <a:cxn ang="0">
                  <a:pos x="3886" y="3484"/>
                </a:cxn>
                <a:cxn ang="0">
                  <a:pos x="4084" y="3381"/>
                </a:cxn>
                <a:cxn ang="0">
                  <a:pos x="4274" y="3279"/>
                </a:cxn>
                <a:cxn ang="0">
                  <a:pos x="4465" y="3169"/>
                </a:cxn>
                <a:cxn ang="0">
                  <a:pos x="4648" y="3037"/>
                </a:cxn>
                <a:cxn ang="0">
                  <a:pos x="4816" y="2898"/>
                </a:cxn>
                <a:cxn ang="0">
                  <a:pos x="4970" y="2759"/>
                </a:cxn>
                <a:cxn ang="0">
                  <a:pos x="5123" y="2591"/>
                </a:cxn>
                <a:cxn ang="0">
                  <a:pos x="5189" y="2510"/>
                </a:cxn>
                <a:cxn ang="0">
                  <a:pos x="5262" y="2415"/>
                </a:cxn>
                <a:cxn ang="0">
                  <a:pos x="5350" y="2269"/>
                </a:cxn>
                <a:cxn ang="0">
                  <a:pos x="5453" y="2093"/>
                </a:cxn>
                <a:cxn ang="0">
                  <a:pos x="5555" y="1873"/>
                </a:cxn>
                <a:cxn ang="0">
                  <a:pos x="5606" y="1756"/>
                </a:cxn>
                <a:cxn ang="0">
                  <a:pos x="5658" y="1625"/>
                </a:cxn>
                <a:cxn ang="0">
                  <a:pos x="5709" y="1485"/>
                </a:cxn>
                <a:cxn ang="0">
                  <a:pos x="5745" y="1332"/>
                </a:cxn>
                <a:cxn ang="0">
                  <a:pos x="5775" y="1207"/>
                </a:cxn>
                <a:cxn ang="0">
                  <a:pos x="5789" y="1068"/>
                </a:cxn>
                <a:cxn ang="0">
                  <a:pos x="5804" y="893"/>
                </a:cxn>
                <a:cxn ang="0">
                  <a:pos x="5811" y="790"/>
                </a:cxn>
                <a:cxn ang="0">
                  <a:pos x="5804" y="695"/>
                </a:cxn>
                <a:cxn ang="0">
                  <a:pos x="5797" y="578"/>
                </a:cxn>
                <a:cxn ang="0">
                  <a:pos x="5782" y="461"/>
                </a:cxn>
                <a:cxn ang="0">
                  <a:pos x="5760" y="344"/>
                </a:cxn>
                <a:cxn ang="0">
                  <a:pos x="5738" y="227"/>
                </a:cxn>
                <a:cxn ang="0">
                  <a:pos x="5694" y="109"/>
                </a:cxn>
                <a:cxn ang="0">
                  <a:pos x="5643" y="0"/>
                </a:cxn>
              </a:cxnLst>
              <a:rect l="0" t="0" r="0" b="0"/>
              <a:pathLst>
                <a:path w="5811" h="4091">
                  <a:moveTo>
                    <a:pt x="0" y="4069"/>
                  </a:moveTo>
                  <a:lnTo>
                    <a:pt x="161" y="4084"/>
                  </a:lnTo>
                  <a:lnTo>
                    <a:pt x="344" y="4084"/>
                  </a:lnTo>
                  <a:lnTo>
                    <a:pt x="593" y="4091"/>
                  </a:lnTo>
                  <a:lnTo>
                    <a:pt x="893" y="4084"/>
                  </a:lnTo>
                  <a:lnTo>
                    <a:pt x="1230" y="4069"/>
                  </a:lnTo>
                  <a:lnTo>
                    <a:pt x="1588" y="4033"/>
                  </a:lnTo>
                  <a:lnTo>
                    <a:pt x="1991" y="3996"/>
                  </a:lnTo>
                  <a:lnTo>
                    <a:pt x="2196" y="3959"/>
                  </a:lnTo>
                  <a:lnTo>
                    <a:pt x="2408" y="3923"/>
                  </a:lnTo>
                  <a:lnTo>
                    <a:pt x="2613" y="3879"/>
                  </a:lnTo>
                  <a:lnTo>
                    <a:pt x="2832" y="3828"/>
                  </a:lnTo>
                  <a:lnTo>
                    <a:pt x="3052" y="3776"/>
                  </a:lnTo>
                  <a:lnTo>
                    <a:pt x="3257" y="3718"/>
                  </a:lnTo>
                  <a:lnTo>
                    <a:pt x="3469" y="3645"/>
                  </a:lnTo>
                  <a:lnTo>
                    <a:pt x="3681" y="3572"/>
                  </a:lnTo>
                  <a:lnTo>
                    <a:pt x="3886" y="3484"/>
                  </a:lnTo>
                  <a:lnTo>
                    <a:pt x="4084" y="3381"/>
                  </a:lnTo>
                  <a:lnTo>
                    <a:pt x="4274" y="3279"/>
                  </a:lnTo>
                  <a:lnTo>
                    <a:pt x="4465" y="3169"/>
                  </a:lnTo>
                  <a:lnTo>
                    <a:pt x="4648" y="3037"/>
                  </a:lnTo>
                  <a:lnTo>
                    <a:pt x="4816" y="2898"/>
                  </a:lnTo>
                  <a:lnTo>
                    <a:pt x="4970" y="2759"/>
                  </a:lnTo>
                  <a:lnTo>
                    <a:pt x="5123" y="2591"/>
                  </a:lnTo>
                  <a:lnTo>
                    <a:pt x="5189" y="2510"/>
                  </a:lnTo>
                  <a:lnTo>
                    <a:pt x="5262" y="2415"/>
                  </a:lnTo>
                  <a:lnTo>
                    <a:pt x="5350" y="2269"/>
                  </a:lnTo>
                  <a:lnTo>
                    <a:pt x="5453" y="2093"/>
                  </a:lnTo>
                  <a:lnTo>
                    <a:pt x="5555" y="1873"/>
                  </a:lnTo>
                  <a:lnTo>
                    <a:pt x="5606" y="1756"/>
                  </a:lnTo>
                  <a:lnTo>
                    <a:pt x="5658" y="1625"/>
                  </a:lnTo>
                  <a:lnTo>
                    <a:pt x="5709" y="1485"/>
                  </a:lnTo>
                  <a:lnTo>
                    <a:pt x="5745" y="1332"/>
                  </a:lnTo>
                  <a:lnTo>
                    <a:pt x="5775" y="1207"/>
                  </a:lnTo>
                  <a:lnTo>
                    <a:pt x="5789" y="1068"/>
                  </a:lnTo>
                  <a:lnTo>
                    <a:pt x="5804" y="893"/>
                  </a:lnTo>
                  <a:lnTo>
                    <a:pt x="5811" y="790"/>
                  </a:lnTo>
                  <a:lnTo>
                    <a:pt x="5804" y="695"/>
                  </a:lnTo>
                  <a:lnTo>
                    <a:pt x="5797" y="578"/>
                  </a:lnTo>
                  <a:lnTo>
                    <a:pt x="5782" y="461"/>
                  </a:lnTo>
                  <a:lnTo>
                    <a:pt x="5760" y="344"/>
                  </a:lnTo>
                  <a:lnTo>
                    <a:pt x="5738" y="227"/>
                  </a:lnTo>
                  <a:lnTo>
                    <a:pt x="5694" y="109"/>
                  </a:lnTo>
                  <a:lnTo>
                    <a:pt x="5643" y="0"/>
                  </a:lnTo>
                </a:path>
              </a:pathLst>
            </a:custGeom>
            <a:noFill/>
            <a:ln w="3175" cap="flat" cmpd="sng" algn="ctr">
              <a:solidFill>
                <a:schemeClr val="accent1">
                  <a:lumMod val="60000"/>
                  <a:lumOff val="40000"/>
                </a:schemeClr>
              </a:solidFill>
              <a:prstDash val="solid"/>
              <a:round/>
              <a:headEnd type="none" w="med" len="med"/>
              <a:tailEnd type="none" w="med" len="med"/>
            </a:ln>
            <a:effectLst/>
          </p:spPr>
          <p:txBody>
            <a:bodyPr vert="horz" wrap="square" lIns="91440" tIns="45720" rIns="91440" bIns="45720" anchor="t" compatLnSpc="1"/>
            <a:lstStyle/>
            <a:p>
              <a:endParaRPr kumimoji="0" lang="ja-JP" altLang="en-US"/>
            </a:p>
          </p:txBody>
        </p:sp>
        <p:sp>
          <p:nvSpPr>
            <p:cNvPr id="25" name="フリーフォーム 24"/>
            <p:cNvSpPr>
              <a:spLocks/>
            </p:cNvSpPr>
            <p:nvPr/>
          </p:nvSpPr>
          <p:spPr bwMode="auto">
            <a:xfrm>
              <a:off x="-129" y="-42"/>
              <a:ext cx="6177" cy="4245"/>
            </a:xfrm>
            <a:custGeom>
              <a:avLst/>
              <a:gdLst/>
              <a:ahLst/>
              <a:cxnLst>
                <a:cxn ang="0">
                  <a:pos x="0" y="4238"/>
                </a:cxn>
                <a:cxn ang="0">
                  <a:pos x="161" y="4245"/>
                </a:cxn>
                <a:cxn ang="0">
                  <a:pos x="607" y="4245"/>
                </a:cxn>
                <a:cxn ang="0">
                  <a:pos x="915" y="4238"/>
                </a:cxn>
                <a:cxn ang="0">
                  <a:pos x="1266" y="4223"/>
                </a:cxn>
                <a:cxn ang="0">
                  <a:pos x="1632" y="4208"/>
                </a:cxn>
                <a:cxn ang="0">
                  <a:pos x="2034" y="4172"/>
                </a:cxn>
                <a:cxn ang="0">
                  <a:pos x="2459" y="4135"/>
                </a:cxn>
                <a:cxn ang="0">
                  <a:pos x="2891" y="4069"/>
                </a:cxn>
                <a:cxn ang="0">
                  <a:pos x="3096" y="4033"/>
                </a:cxn>
                <a:cxn ang="0">
                  <a:pos x="3308" y="4003"/>
                </a:cxn>
                <a:cxn ang="0">
                  <a:pos x="3513" y="3952"/>
                </a:cxn>
                <a:cxn ang="0">
                  <a:pos x="3718" y="3901"/>
                </a:cxn>
                <a:cxn ang="0">
                  <a:pos x="3915" y="3850"/>
                </a:cxn>
                <a:cxn ang="0">
                  <a:pos x="4098" y="3791"/>
                </a:cxn>
                <a:cxn ang="0">
                  <a:pos x="4289" y="3725"/>
                </a:cxn>
                <a:cxn ang="0">
                  <a:pos x="4464" y="3652"/>
                </a:cxn>
                <a:cxn ang="0">
                  <a:pos x="4625" y="3586"/>
                </a:cxn>
                <a:cxn ang="0">
                  <a:pos x="4779" y="3498"/>
                </a:cxn>
                <a:cxn ang="0">
                  <a:pos x="4925" y="3410"/>
                </a:cxn>
                <a:cxn ang="0">
                  <a:pos x="5050" y="3308"/>
                </a:cxn>
                <a:cxn ang="0">
                  <a:pos x="5094" y="3271"/>
                </a:cxn>
                <a:cxn ang="0">
                  <a:pos x="5204" y="3154"/>
                </a:cxn>
                <a:cxn ang="0">
                  <a:pos x="5372" y="2971"/>
                </a:cxn>
                <a:cxn ang="0">
                  <a:pos x="5467" y="2862"/>
                </a:cxn>
                <a:cxn ang="0">
                  <a:pos x="5562" y="2722"/>
                </a:cxn>
                <a:cxn ang="0">
                  <a:pos x="5665" y="2583"/>
                </a:cxn>
                <a:cxn ang="0">
                  <a:pos x="5760" y="2422"/>
                </a:cxn>
                <a:cxn ang="0">
                  <a:pos x="5855" y="2247"/>
                </a:cxn>
                <a:cxn ang="0">
                  <a:pos x="5943" y="2071"/>
                </a:cxn>
                <a:cxn ang="0">
                  <a:pos x="6023" y="1881"/>
                </a:cxn>
                <a:cxn ang="0">
                  <a:pos x="6089" y="1683"/>
                </a:cxn>
                <a:cxn ang="0">
                  <a:pos x="6118" y="1573"/>
                </a:cxn>
                <a:cxn ang="0">
                  <a:pos x="6140" y="1471"/>
                </a:cxn>
                <a:cxn ang="0">
                  <a:pos x="6162" y="1361"/>
                </a:cxn>
                <a:cxn ang="0">
                  <a:pos x="6170" y="1244"/>
                </a:cxn>
                <a:cxn ang="0">
                  <a:pos x="6177" y="1105"/>
                </a:cxn>
                <a:cxn ang="0">
                  <a:pos x="6177" y="944"/>
                </a:cxn>
                <a:cxn ang="0">
                  <a:pos x="6170" y="754"/>
                </a:cxn>
                <a:cxn ang="0">
                  <a:pos x="6155" y="658"/>
                </a:cxn>
                <a:cxn ang="0">
                  <a:pos x="6133" y="549"/>
                </a:cxn>
                <a:cxn ang="0">
                  <a:pos x="6104" y="446"/>
                </a:cxn>
                <a:cxn ang="0">
                  <a:pos x="6075" y="344"/>
                </a:cxn>
                <a:cxn ang="0">
                  <a:pos x="6031" y="241"/>
                </a:cxn>
                <a:cxn ang="0">
                  <a:pos x="5987" y="153"/>
                </a:cxn>
                <a:cxn ang="0">
                  <a:pos x="5928" y="73"/>
                </a:cxn>
                <a:cxn ang="0">
                  <a:pos x="5862" y="0"/>
                </a:cxn>
              </a:cxnLst>
              <a:rect l="0" t="0" r="0" b="0"/>
              <a:pathLst>
                <a:path w="6177" h="4245">
                  <a:moveTo>
                    <a:pt x="0" y="4238"/>
                  </a:moveTo>
                  <a:lnTo>
                    <a:pt x="161" y="4245"/>
                  </a:lnTo>
                  <a:lnTo>
                    <a:pt x="607" y="4245"/>
                  </a:lnTo>
                  <a:lnTo>
                    <a:pt x="915" y="4238"/>
                  </a:lnTo>
                  <a:lnTo>
                    <a:pt x="1266" y="4223"/>
                  </a:lnTo>
                  <a:lnTo>
                    <a:pt x="1632" y="4208"/>
                  </a:lnTo>
                  <a:lnTo>
                    <a:pt x="2034" y="4172"/>
                  </a:lnTo>
                  <a:lnTo>
                    <a:pt x="2459" y="4135"/>
                  </a:lnTo>
                  <a:lnTo>
                    <a:pt x="2891" y="4069"/>
                  </a:lnTo>
                  <a:lnTo>
                    <a:pt x="3096" y="4033"/>
                  </a:lnTo>
                  <a:lnTo>
                    <a:pt x="3308" y="4003"/>
                  </a:lnTo>
                  <a:lnTo>
                    <a:pt x="3513" y="3952"/>
                  </a:lnTo>
                  <a:lnTo>
                    <a:pt x="3718" y="3901"/>
                  </a:lnTo>
                  <a:lnTo>
                    <a:pt x="3915" y="3850"/>
                  </a:lnTo>
                  <a:lnTo>
                    <a:pt x="4098" y="3791"/>
                  </a:lnTo>
                  <a:lnTo>
                    <a:pt x="4289" y="3725"/>
                  </a:lnTo>
                  <a:lnTo>
                    <a:pt x="4464" y="3652"/>
                  </a:lnTo>
                  <a:lnTo>
                    <a:pt x="4625" y="3586"/>
                  </a:lnTo>
                  <a:lnTo>
                    <a:pt x="4779" y="3498"/>
                  </a:lnTo>
                  <a:lnTo>
                    <a:pt x="4925" y="3410"/>
                  </a:lnTo>
                  <a:lnTo>
                    <a:pt x="5050" y="3308"/>
                  </a:lnTo>
                  <a:lnTo>
                    <a:pt x="5094" y="3271"/>
                  </a:lnTo>
                  <a:lnTo>
                    <a:pt x="5204" y="3154"/>
                  </a:lnTo>
                  <a:lnTo>
                    <a:pt x="5372" y="2971"/>
                  </a:lnTo>
                  <a:lnTo>
                    <a:pt x="5467" y="2862"/>
                  </a:lnTo>
                  <a:lnTo>
                    <a:pt x="5562" y="2722"/>
                  </a:lnTo>
                  <a:lnTo>
                    <a:pt x="5665" y="2583"/>
                  </a:lnTo>
                  <a:lnTo>
                    <a:pt x="5760" y="2422"/>
                  </a:lnTo>
                  <a:lnTo>
                    <a:pt x="5855" y="2247"/>
                  </a:lnTo>
                  <a:lnTo>
                    <a:pt x="5943" y="2071"/>
                  </a:lnTo>
                  <a:lnTo>
                    <a:pt x="6023" y="1881"/>
                  </a:lnTo>
                  <a:lnTo>
                    <a:pt x="6089" y="1683"/>
                  </a:lnTo>
                  <a:lnTo>
                    <a:pt x="6118" y="1573"/>
                  </a:lnTo>
                  <a:lnTo>
                    <a:pt x="6140" y="1471"/>
                  </a:lnTo>
                  <a:lnTo>
                    <a:pt x="6162" y="1361"/>
                  </a:lnTo>
                  <a:lnTo>
                    <a:pt x="6170" y="1244"/>
                  </a:lnTo>
                  <a:lnTo>
                    <a:pt x="6177" y="1105"/>
                  </a:lnTo>
                  <a:lnTo>
                    <a:pt x="6177" y="944"/>
                  </a:lnTo>
                  <a:lnTo>
                    <a:pt x="6170" y="754"/>
                  </a:lnTo>
                  <a:lnTo>
                    <a:pt x="6155" y="658"/>
                  </a:lnTo>
                  <a:lnTo>
                    <a:pt x="6133" y="549"/>
                  </a:lnTo>
                  <a:lnTo>
                    <a:pt x="6104" y="446"/>
                  </a:lnTo>
                  <a:lnTo>
                    <a:pt x="6075" y="344"/>
                  </a:lnTo>
                  <a:lnTo>
                    <a:pt x="6031" y="241"/>
                  </a:lnTo>
                  <a:lnTo>
                    <a:pt x="5987" y="153"/>
                  </a:lnTo>
                  <a:lnTo>
                    <a:pt x="5928" y="73"/>
                  </a:lnTo>
                  <a:lnTo>
                    <a:pt x="5862" y="0"/>
                  </a:lnTo>
                </a:path>
              </a:pathLst>
            </a:custGeom>
            <a:noFill/>
            <a:ln w="3175" cap="flat" cmpd="sng" algn="ctr">
              <a:solidFill>
                <a:schemeClr val="accent1">
                  <a:lumMod val="60000"/>
                  <a:lumOff val="40000"/>
                </a:schemeClr>
              </a:solidFill>
              <a:prstDash val="solid"/>
              <a:round/>
              <a:headEnd type="none" w="med" len="med"/>
              <a:tailEnd type="none" w="med" len="med"/>
            </a:ln>
            <a:effectLst/>
          </p:spPr>
          <p:txBody>
            <a:bodyPr vert="horz" wrap="square" lIns="91440" tIns="45720" rIns="91440" bIns="45720" anchor="t" compatLnSpc="1"/>
            <a:lstStyle/>
            <a:p>
              <a:endParaRPr kumimoji="0" lang="ja-JP" altLang="en-US"/>
            </a:p>
          </p:txBody>
        </p:sp>
        <p:sp>
          <p:nvSpPr>
            <p:cNvPr id="26" name="フリーフォーム 25"/>
            <p:cNvSpPr>
              <a:spLocks/>
            </p:cNvSpPr>
            <p:nvPr/>
          </p:nvSpPr>
          <p:spPr bwMode="auto">
            <a:xfrm>
              <a:off x="-129" y="1692"/>
              <a:ext cx="6170" cy="2416"/>
            </a:xfrm>
            <a:custGeom>
              <a:avLst/>
              <a:gdLst/>
              <a:ahLst/>
              <a:cxnLst>
                <a:cxn ang="0">
                  <a:pos x="0" y="2203"/>
                </a:cxn>
                <a:cxn ang="0">
                  <a:pos x="161" y="2233"/>
                </a:cxn>
                <a:cxn ang="0">
                  <a:pos x="600" y="2299"/>
                </a:cxn>
                <a:cxn ang="0">
                  <a:pos x="907" y="2335"/>
                </a:cxn>
                <a:cxn ang="0">
                  <a:pos x="1251" y="2365"/>
                </a:cxn>
                <a:cxn ang="0">
                  <a:pos x="1624" y="2394"/>
                </a:cxn>
                <a:cxn ang="0">
                  <a:pos x="2034" y="2408"/>
                </a:cxn>
                <a:cxn ang="0">
                  <a:pos x="2452" y="2416"/>
                </a:cxn>
                <a:cxn ang="0">
                  <a:pos x="2671" y="2416"/>
                </a:cxn>
                <a:cxn ang="0">
                  <a:pos x="2883" y="2401"/>
                </a:cxn>
                <a:cxn ang="0">
                  <a:pos x="3096" y="2394"/>
                </a:cxn>
                <a:cxn ang="0">
                  <a:pos x="3308" y="2379"/>
                </a:cxn>
                <a:cxn ang="0">
                  <a:pos x="3520" y="2357"/>
                </a:cxn>
                <a:cxn ang="0">
                  <a:pos x="3725" y="2328"/>
                </a:cxn>
                <a:cxn ang="0">
                  <a:pos x="3930" y="2291"/>
                </a:cxn>
                <a:cxn ang="0">
                  <a:pos x="4128" y="2247"/>
                </a:cxn>
                <a:cxn ang="0">
                  <a:pos x="4318" y="2196"/>
                </a:cxn>
                <a:cxn ang="0">
                  <a:pos x="4501" y="2138"/>
                </a:cxn>
                <a:cxn ang="0">
                  <a:pos x="4677" y="2072"/>
                </a:cxn>
                <a:cxn ang="0">
                  <a:pos x="4838" y="1991"/>
                </a:cxn>
                <a:cxn ang="0">
                  <a:pos x="4991" y="1911"/>
                </a:cxn>
                <a:cxn ang="0">
                  <a:pos x="5130" y="1816"/>
                </a:cxn>
                <a:cxn ang="0">
                  <a:pos x="5167" y="1786"/>
                </a:cxn>
                <a:cxn ang="0">
                  <a:pos x="5269" y="1684"/>
                </a:cxn>
                <a:cxn ang="0">
                  <a:pos x="5430" y="1530"/>
                </a:cxn>
                <a:cxn ang="0">
                  <a:pos x="5511" y="1435"/>
                </a:cxn>
                <a:cxn ang="0">
                  <a:pos x="5613" y="1318"/>
                </a:cxn>
                <a:cxn ang="0">
                  <a:pos x="5701" y="1193"/>
                </a:cxn>
                <a:cxn ang="0">
                  <a:pos x="5789" y="1054"/>
                </a:cxn>
                <a:cxn ang="0">
                  <a:pos x="5884" y="908"/>
                </a:cxn>
                <a:cxn ang="0">
                  <a:pos x="5957" y="747"/>
                </a:cxn>
                <a:cxn ang="0">
                  <a:pos x="6031" y="571"/>
                </a:cxn>
                <a:cxn ang="0">
                  <a:pos x="6096" y="396"/>
                </a:cxn>
                <a:cxn ang="0">
                  <a:pos x="6140" y="205"/>
                </a:cxn>
                <a:cxn ang="0">
                  <a:pos x="6162" y="103"/>
                </a:cxn>
                <a:cxn ang="0">
                  <a:pos x="6170" y="0"/>
                </a:cxn>
              </a:cxnLst>
              <a:rect l="0" t="0" r="0" b="0"/>
              <a:pathLst>
                <a:path w="6170" h="2416">
                  <a:moveTo>
                    <a:pt x="0" y="2203"/>
                  </a:moveTo>
                  <a:lnTo>
                    <a:pt x="161" y="2233"/>
                  </a:lnTo>
                  <a:lnTo>
                    <a:pt x="600" y="2299"/>
                  </a:lnTo>
                  <a:lnTo>
                    <a:pt x="907" y="2335"/>
                  </a:lnTo>
                  <a:lnTo>
                    <a:pt x="1251" y="2365"/>
                  </a:lnTo>
                  <a:lnTo>
                    <a:pt x="1624" y="2394"/>
                  </a:lnTo>
                  <a:lnTo>
                    <a:pt x="2034" y="2408"/>
                  </a:lnTo>
                  <a:lnTo>
                    <a:pt x="2452" y="2416"/>
                  </a:lnTo>
                  <a:lnTo>
                    <a:pt x="2671" y="2416"/>
                  </a:lnTo>
                  <a:lnTo>
                    <a:pt x="2883" y="2401"/>
                  </a:lnTo>
                  <a:lnTo>
                    <a:pt x="3096" y="2394"/>
                  </a:lnTo>
                  <a:lnTo>
                    <a:pt x="3308" y="2379"/>
                  </a:lnTo>
                  <a:lnTo>
                    <a:pt x="3520" y="2357"/>
                  </a:lnTo>
                  <a:lnTo>
                    <a:pt x="3725" y="2328"/>
                  </a:lnTo>
                  <a:lnTo>
                    <a:pt x="3930" y="2291"/>
                  </a:lnTo>
                  <a:lnTo>
                    <a:pt x="4128" y="2247"/>
                  </a:lnTo>
                  <a:lnTo>
                    <a:pt x="4318" y="2196"/>
                  </a:lnTo>
                  <a:lnTo>
                    <a:pt x="4501" y="2138"/>
                  </a:lnTo>
                  <a:lnTo>
                    <a:pt x="4677" y="2072"/>
                  </a:lnTo>
                  <a:lnTo>
                    <a:pt x="4838" y="1991"/>
                  </a:lnTo>
                  <a:lnTo>
                    <a:pt x="4991" y="1911"/>
                  </a:lnTo>
                  <a:lnTo>
                    <a:pt x="5130" y="1816"/>
                  </a:lnTo>
                  <a:lnTo>
                    <a:pt x="5167" y="1786"/>
                  </a:lnTo>
                  <a:lnTo>
                    <a:pt x="5269" y="1684"/>
                  </a:lnTo>
                  <a:lnTo>
                    <a:pt x="5430" y="1530"/>
                  </a:lnTo>
                  <a:lnTo>
                    <a:pt x="5511" y="1435"/>
                  </a:lnTo>
                  <a:lnTo>
                    <a:pt x="5613" y="1318"/>
                  </a:lnTo>
                  <a:lnTo>
                    <a:pt x="5701" y="1193"/>
                  </a:lnTo>
                  <a:lnTo>
                    <a:pt x="5789" y="1054"/>
                  </a:lnTo>
                  <a:lnTo>
                    <a:pt x="5884" y="908"/>
                  </a:lnTo>
                  <a:lnTo>
                    <a:pt x="5957" y="747"/>
                  </a:lnTo>
                  <a:lnTo>
                    <a:pt x="6031" y="571"/>
                  </a:lnTo>
                  <a:lnTo>
                    <a:pt x="6096" y="396"/>
                  </a:lnTo>
                  <a:lnTo>
                    <a:pt x="6140" y="205"/>
                  </a:lnTo>
                  <a:lnTo>
                    <a:pt x="6162" y="103"/>
                  </a:lnTo>
                  <a:lnTo>
                    <a:pt x="6170" y="0"/>
                  </a:lnTo>
                </a:path>
              </a:pathLst>
            </a:custGeom>
            <a:noFill/>
            <a:ln w="3175" cap="flat" cmpd="sng" algn="ctr">
              <a:solidFill>
                <a:schemeClr val="accent1">
                  <a:lumMod val="60000"/>
                  <a:lumOff val="40000"/>
                </a:schemeClr>
              </a:solidFill>
              <a:prstDash val="solid"/>
              <a:round/>
              <a:headEnd type="none" w="med" len="med"/>
              <a:tailEnd type="none" w="med" len="med"/>
            </a:ln>
            <a:effectLst/>
          </p:spPr>
          <p:txBody>
            <a:bodyPr vert="horz" wrap="square" lIns="91440" tIns="45720" rIns="91440" bIns="45720" anchor="t" compatLnSpc="1"/>
            <a:lstStyle/>
            <a:p>
              <a:endParaRPr kumimoji="0" lang="ja-JP" altLang="en-US"/>
            </a:p>
          </p:txBody>
        </p:sp>
        <p:sp>
          <p:nvSpPr>
            <p:cNvPr id="27" name="フリーフォーム 26"/>
            <p:cNvSpPr>
              <a:spLocks/>
            </p:cNvSpPr>
            <p:nvPr/>
          </p:nvSpPr>
          <p:spPr bwMode="auto">
            <a:xfrm>
              <a:off x="3237" y="-42"/>
              <a:ext cx="2562" cy="4355"/>
            </a:xfrm>
            <a:custGeom>
              <a:avLst/>
              <a:gdLst/>
              <a:ahLst/>
              <a:cxnLst>
                <a:cxn ang="0">
                  <a:pos x="2108" y="0"/>
                </a:cxn>
                <a:cxn ang="0">
                  <a:pos x="2145" y="73"/>
                </a:cxn>
                <a:cxn ang="0">
                  <a:pos x="2196" y="175"/>
                </a:cxn>
                <a:cxn ang="0">
                  <a:pos x="2247" y="300"/>
                </a:cxn>
                <a:cxn ang="0">
                  <a:pos x="2321" y="453"/>
                </a:cxn>
                <a:cxn ang="0">
                  <a:pos x="2379" y="629"/>
                </a:cxn>
                <a:cxn ang="0">
                  <a:pos x="2438" y="827"/>
                </a:cxn>
                <a:cxn ang="0">
                  <a:pos x="2489" y="1054"/>
                </a:cxn>
                <a:cxn ang="0">
                  <a:pos x="2533" y="1288"/>
                </a:cxn>
                <a:cxn ang="0">
                  <a:pos x="2548" y="1412"/>
                </a:cxn>
                <a:cxn ang="0">
                  <a:pos x="2562" y="1537"/>
                </a:cxn>
                <a:cxn ang="0">
                  <a:pos x="2562" y="1668"/>
                </a:cxn>
                <a:cxn ang="0">
                  <a:pos x="2562" y="1793"/>
                </a:cxn>
                <a:cxn ang="0">
                  <a:pos x="2555" y="1932"/>
                </a:cxn>
                <a:cxn ang="0">
                  <a:pos x="2533" y="2064"/>
                </a:cxn>
                <a:cxn ang="0">
                  <a:pos x="2511" y="2195"/>
                </a:cxn>
                <a:cxn ang="0">
                  <a:pos x="2482" y="2327"/>
                </a:cxn>
                <a:cxn ang="0">
                  <a:pos x="2438" y="2459"/>
                </a:cxn>
                <a:cxn ang="0">
                  <a:pos x="2386" y="2591"/>
                </a:cxn>
                <a:cxn ang="0">
                  <a:pos x="2321" y="2730"/>
                </a:cxn>
                <a:cxn ang="0">
                  <a:pos x="2247" y="2862"/>
                </a:cxn>
                <a:cxn ang="0">
                  <a:pos x="2174" y="2993"/>
                </a:cxn>
                <a:cxn ang="0">
                  <a:pos x="2079" y="3118"/>
                </a:cxn>
                <a:cxn ang="0">
                  <a:pos x="2035" y="3169"/>
                </a:cxn>
                <a:cxn ang="0">
                  <a:pos x="1911" y="3293"/>
                </a:cxn>
                <a:cxn ang="0">
                  <a:pos x="1728" y="3484"/>
                </a:cxn>
                <a:cxn ang="0">
                  <a:pos x="1603" y="3586"/>
                </a:cxn>
                <a:cxn ang="0">
                  <a:pos x="1472" y="3689"/>
                </a:cxn>
                <a:cxn ang="0">
                  <a:pos x="1325" y="3791"/>
                </a:cxn>
                <a:cxn ang="0">
                  <a:pos x="1164" y="3908"/>
                </a:cxn>
                <a:cxn ang="0">
                  <a:pos x="996" y="4011"/>
                </a:cxn>
                <a:cxn ang="0">
                  <a:pos x="813" y="4106"/>
                </a:cxn>
                <a:cxn ang="0">
                  <a:pos x="623" y="4194"/>
                </a:cxn>
                <a:cxn ang="0">
                  <a:pos x="425" y="4267"/>
                </a:cxn>
                <a:cxn ang="0">
                  <a:pos x="322" y="4296"/>
                </a:cxn>
                <a:cxn ang="0">
                  <a:pos x="213" y="4318"/>
                </a:cxn>
                <a:cxn ang="0">
                  <a:pos x="110" y="4347"/>
                </a:cxn>
                <a:cxn ang="0">
                  <a:pos x="0" y="4355"/>
                </a:cxn>
              </a:cxnLst>
              <a:rect l="0" t="0" r="0" b="0"/>
              <a:pathLst>
                <a:path w="2562" h="4355">
                  <a:moveTo>
                    <a:pt x="2108" y="0"/>
                  </a:moveTo>
                  <a:lnTo>
                    <a:pt x="2145" y="73"/>
                  </a:lnTo>
                  <a:lnTo>
                    <a:pt x="2196" y="175"/>
                  </a:lnTo>
                  <a:lnTo>
                    <a:pt x="2247" y="300"/>
                  </a:lnTo>
                  <a:lnTo>
                    <a:pt x="2321" y="453"/>
                  </a:lnTo>
                  <a:lnTo>
                    <a:pt x="2379" y="629"/>
                  </a:lnTo>
                  <a:lnTo>
                    <a:pt x="2438" y="827"/>
                  </a:lnTo>
                  <a:lnTo>
                    <a:pt x="2489" y="1054"/>
                  </a:lnTo>
                  <a:lnTo>
                    <a:pt x="2533" y="1288"/>
                  </a:lnTo>
                  <a:lnTo>
                    <a:pt x="2548" y="1412"/>
                  </a:lnTo>
                  <a:lnTo>
                    <a:pt x="2562" y="1537"/>
                  </a:lnTo>
                  <a:lnTo>
                    <a:pt x="2562" y="1668"/>
                  </a:lnTo>
                  <a:lnTo>
                    <a:pt x="2562" y="1793"/>
                  </a:lnTo>
                  <a:lnTo>
                    <a:pt x="2555" y="1932"/>
                  </a:lnTo>
                  <a:lnTo>
                    <a:pt x="2533" y="2064"/>
                  </a:lnTo>
                  <a:lnTo>
                    <a:pt x="2511" y="2195"/>
                  </a:lnTo>
                  <a:lnTo>
                    <a:pt x="2482" y="2327"/>
                  </a:lnTo>
                  <a:lnTo>
                    <a:pt x="2438" y="2459"/>
                  </a:lnTo>
                  <a:lnTo>
                    <a:pt x="2386" y="2591"/>
                  </a:lnTo>
                  <a:lnTo>
                    <a:pt x="2321" y="2730"/>
                  </a:lnTo>
                  <a:lnTo>
                    <a:pt x="2247" y="2862"/>
                  </a:lnTo>
                  <a:lnTo>
                    <a:pt x="2174" y="2993"/>
                  </a:lnTo>
                  <a:lnTo>
                    <a:pt x="2079" y="3118"/>
                  </a:lnTo>
                  <a:lnTo>
                    <a:pt x="2035" y="3169"/>
                  </a:lnTo>
                  <a:lnTo>
                    <a:pt x="1911" y="3293"/>
                  </a:lnTo>
                  <a:lnTo>
                    <a:pt x="1728" y="3484"/>
                  </a:lnTo>
                  <a:lnTo>
                    <a:pt x="1603" y="3586"/>
                  </a:lnTo>
                  <a:lnTo>
                    <a:pt x="1472" y="3689"/>
                  </a:lnTo>
                  <a:lnTo>
                    <a:pt x="1325" y="3791"/>
                  </a:lnTo>
                  <a:lnTo>
                    <a:pt x="1164" y="3908"/>
                  </a:lnTo>
                  <a:lnTo>
                    <a:pt x="996" y="4011"/>
                  </a:lnTo>
                  <a:lnTo>
                    <a:pt x="813" y="4106"/>
                  </a:lnTo>
                  <a:lnTo>
                    <a:pt x="623" y="4194"/>
                  </a:lnTo>
                  <a:lnTo>
                    <a:pt x="425" y="4267"/>
                  </a:lnTo>
                  <a:lnTo>
                    <a:pt x="322" y="4296"/>
                  </a:lnTo>
                  <a:lnTo>
                    <a:pt x="213" y="4318"/>
                  </a:lnTo>
                  <a:lnTo>
                    <a:pt x="110" y="4347"/>
                  </a:lnTo>
                  <a:lnTo>
                    <a:pt x="0" y="4355"/>
                  </a:lnTo>
                </a:path>
              </a:pathLst>
            </a:custGeom>
            <a:noFill/>
            <a:ln w="3175" cap="flat" cmpd="sng" algn="ctr">
              <a:solidFill>
                <a:schemeClr val="accent1">
                  <a:lumMod val="60000"/>
                  <a:lumOff val="40000"/>
                </a:schemeClr>
              </a:solidFill>
              <a:prstDash val="solid"/>
              <a:round/>
              <a:headEnd type="none" w="med" len="med"/>
              <a:tailEnd type="none" w="med" len="med"/>
            </a:ln>
            <a:effectLst/>
          </p:spPr>
          <p:txBody>
            <a:bodyPr vert="horz" wrap="square" lIns="91440" tIns="45720" rIns="91440" bIns="45720" anchor="t" compatLnSpc="1"/>
            <a:lstStyle/>
            <a:p>
              <a:endParaRPr kumimoji="0" lang="ja-JP" altLang="en-US"/>
            </a:p>
          </p:txBody>
        </p:sp>
        <p:sp>
          <p:nvSpPr>
            <p:cNvPr id="28" name="フリーフォーム 27"/>
            <p:cNvSpPr>
              <a:spLocks/>
            </p:cNvSpPr>
            <p:nvPr/>
          </p:nvSpPr>
          <p:spPr bwMode="auto">
            <a:xfrm>
              <a:off x="4533" y="1949"/>
              <a:ext cx="1508" cy="2364"/>
            </a:xfrm>
            <a:custGeom>
              <a:avLst/>
              <a:gdLst/>
              <a:ahLst/>
              <a:cxnLst>
                <a:cxn ang="0">
                  <a:pos x="0" y="2364"/>
                </a:cxn>
                <a:cxn ang="0">
                  <a:pos x="58" y="2320"/>
                </a:cxn>
                <a:cxn ang="0">
                  <a:pos x="212" y="2181"/>
                </a:cxn>
                <a:cxn ang="0">
                  <a:pos x="322" y="2086"/>
                </a:cxn>
                <a:cxn ang="0">
                  <a:pos x="439" y="1976"/>
                </a:cxn>
                <a:cxn ang="0">
                  <a:pos x="564" y="1837"/>
                </a:cxn>
                <a:cxn ang="0">
                  <a:pos x="695" y="1683"/>
                </a:cxn>
                <a:cxn ang="0">
                  <a:pos x="827" y="1529"/>
                </a:cxn>
                <a:cxn ang="0">
                  <a:pos x="959" y="1339"/>
                </a:cxn>
                <a:cxn ang="0">
                  <a:pos x="1090" y="1149"/>
                </a:cxn>
                <a:cxn ang="0">
                  <a:pos x="1208" y="936"/>
                </a:cxn>
                <a:cxn ang="0">
                  <a:pos x="1266" y="827"/>
                </a:cxn>
                <a:cxn ang="0">
                  <a:pos x="1310" y="717"/>
                </a:cxn>
                <a:cxn ang="0">
                  <a:pos x="1361" y="600"/>
                </a:cxn>
                <a:cxn ang="0">
                  <a:pos x="1405" y="490"/>
                </a:cxn>
                <a:cxn ang="0">
                  <a:pos x="1434" y="365"/>
                </a:cxn>
                <a:cxn ang="0">
                  <a:pos x="1471" y="248"/>
                </a:cxn>
                <a:cxn ang="0">
                  <a:pos x="1493" y="124"/>
                </a:cxn>
                <a:cxn ang="0">
                  <a:pos x="1508" y="0"/>
                </a:cxn>
              </a:cxnLst>
              <a:rect l="0" t="0" r="0" b="0"/>
              <a:pathLst>
                <a:path w="1508" h="2364">
                  <a:moveTo>
                    <a:pt x="0" y="2364"/>
                  </a:moveTo>
                  <a:lnTo>
                    <a:pt x="58" y="2320"/>
                  </a:lnTo>
                  <a:lnTo>
                    <a:pt x="212" y="2181"/>
                  </a:lnTo>
                  <a:lnTo>
                    <a:pt x="322" y="2086"/>
                  </a:lnTo>
                  <a:lnTo>
                    <a:pt x="439" y="1976"/>
                  </a:lnTo>
                  <a:lnTo>
                    <a:pt x="564" y="1837"/>
                  </a:lnTo>
                  <a:lnTo>
                    <a:pt x="695" y="1683"/>
                  </a:lnTo>
                  <a:lnTo>
                    <a:pt x="827" y="1529"/>
                  </a:lnTo>
                  <a:lnTo>
                    <a:pt x="959" y="1339"/>
                  </a:lnTo>
                  <a:lnTo>
                    <a:pt x="1090" y="1149"/>
                  </a:lnTo>
                  <a:lnTo>
                    <a:pt x="1208" y="936"/>
                  </a:lnTo>
                  <a:lnTo>
                    <a:pt x="1266" y="827"/>
                  </a:lnTo>
                  <a:lnTo>
                    <a:pt x="1310" y="717"/>
                  </a:lnTo>
                  <a:lnTo>
                    <a:pt x="1361" y="600"/>
                  </a:lnTo>
                  <a:lnTo>
                    <a:pt x="1405" y="490"/>
                  </a:lnTo>
                  <a:lnTo>
                    <a:pt x="1434" y="365"/>
                  </a:lnTo>
                  <a:lnTo>
                    <a:pt x="1471" y="248"/>
                  </a:lnTo>
                  <a:lnTo>
                    <a:pt x="1493" y="124"/>
                  </a:lnTo>
                  <a:lnTo>
                    <a:pt x="1508" y="0"/>
                  </a:lnTo>
                </a:path>
              </a:pathLst>
            </a:custGeom>
            <a:noFill/>
            <a:ln w="3175" cap="flat" cmpd="sng" algn="ctr">
              <a:solidFill>
                <a:schemeClr val="accent1">
                  <a:lumMod val="60000"/>
                  <a:lumOff val="40000"/>
                </a:schemeClr>
              </a:solidFill>
              <a:prstDash val="solid"/>
              <a:round/>
              <a:headEnd type="none" w="med" len="med"/>
              <a:tailEnd type="none" w="med" len="med"/>
            </a:ln>
            <a:effectLst/>
          </p:spPr>
          <p:txBody>
            <a:bodyPr vert="horz" wrap="square" lIns="91440" tIns="45720" rIns="91440" bIns="45720" anchor="t" compatLnSpc="1"/>
            <a:lstStyle/>
            <a:p>
              <a:endParaRPr kumimoji="0" lang="ja-JP" altLang="en-US"/>
            </a:p>
          </p:txBody>
        </p:sp>
      </p:grpSp>
      <p:grpSp>
        <p:nvGrpSpPr>
          <p:cNvPr id="8" name="グループ化 7"/>
          <p:cNvGrpSpPr/>
          <p:nvPr/>
        </p:nvGrpSpPr>
        <p:grpSpPr>
          <a:xfrm>
            <a:off x="7270629" y="3871493"/>
            <a:ext cx="1541824" cy="1424221"/>
            <a:chOff x="7286645" y="3871493"/>
            <a:chExt cx="1541824" cy="1424221"/>
          </a:xfrm>
          <a:gradFill>
            <a:gsLst>
              <a:gs pos="0">
                <a:schemeClr val="accent1">
                  <a:alpha val="20000"/>
                </a:schemeClr>
              </a:gs>
              <a:gs pos="100000">
                <a:schemeClr val="accent1">
                  <a:lumMod val="20000"/>
                  <a:lumOff val="80000"/>
                </a:schemeClr>
              </a:gs>
            </a:gsLst>
            <a:lin ang="5400000" scaled="1"/>
          </a:gradFill>
        </p:grpSpPr>
        <p:sp>
          <p:nvSpPr>
            <p:cNvPr id="30" name="フリーフォーム 29"/>
            <p:cNvSpPr>
              <a:spLocks/>
            </p:cNvSpPr>
            <p:nvPr/>
          </p:nvSpPr>
          <p:spPr bwMode="auto">
            <a:xfrm>
              <a:off x="7286645" y="3890348"/>
              <a:ext cx="908413" cy="891012"/>
            </a:xfrm>
            <a:custGeom>
              <a:avLst/>
              <a:gdLst>
                <a:gd name="T0" fmla="*/ 530225 w 507"/>
                <a:gd name="T1" fmla="*/ 0 h 501"/>
                <a:gd name="T2" fmla="*/ 692150 w 507"/>
                <a:gd name="T3" fmla="*/ 0 h 501"/>
                <a:gd name="T4" fmla="*/ 758825 w 507"/>
                <a:gd name="T5" fmla="*/ 0 h 501"/>
                <a:gd name="T6" fmla="*/ 804863 w 507"/>
                <a:gd name="T7" fmla="*/ 20638 h 501"/>
                <a:gd name="T8" fmla="*/ 804863 w 507"/>
                <a:gd name="T9" fmla="*/ 33338 h 501"/>
                <a:gd name="T10" fmla="*/ 738188 w 507"/>
                <a:gd name="T11" fmla="*/ 11113 h 501"/>
                <a:gd name="T12" fmla="*/ 701675 w 507"/>
                <a:gd name="T13" fmla="*/ 0 h 501"/>
                <a:gd name="T14" fmla="*/ 655638 w 507"/>
                <a:gd name="T15" fmla="*/ 0 h 501"/>
                <a:gd name="T16" fmla="*/ 552450 w 507"/>
                <a:gd name="T17" fmla="*/ 33338 h 501"/>
                <a:gd name="T18" fmla="*/ 460375 w 507"/>
                <a:gd name="T19" fmla="*/ 79375 h 501"/>
                <a:gd name="T20" fmla="*/ 414338 w 507"/>
                <a:gd name="T21" fmla="*/ 115888 h 501"/>
                <a:gd name="T22" fmla="*/ 493713 w 507"/>
                <a:gd name="T23" fmla="*/ 79375 h 501"/>
                <a:gd name="T24" fmla="*/ 542925 w 507"/>
                <a:gd name="T25" fmla="*/ 66675 h 501"/>
                <a:gd name="T26" fmla="*/ 563563 w 507"/>
                <a:gd name="T27" fmla="*/ 66675 h 501"/>
                <a:gd name="T28" fmla="*/ 460375 w 507"/>
                <a:gd name="T29" fmla="*/ 115888 h 501"/>
                <a:gd name="T30" fmla="*/ 403225 w 507"/>
                <a:gd name="T31" fmla="*/ 160338 h 501"/>
                <a:gd name="T32" fmla="*/ 334963 w 507"/>
                <a:gd name="T33" fmla="*/ 206375 h 501"/>
                <a:gd name="T34" fmla="*/ 277813 w 507"/>
                <a:gd name="T35" fmla="*/ 252413 h 501"/>
                <a:gd name="T36" fmla="*/ 219075 w 507"/>
                <a:gd name="T37" fmla="*/ 309563 h 501"/>
                <a:gd name="T38" fmla="*/ 182563 w 507"/>
                <a:gd name="T39" fmla="*/ 355600 h 501"/>
                <a:gd name="T40" fmla="*/ 161925 w 507"/>
                <a:gd name="T41" fmla="*/ 425450 h 501"/>
                <a:gd name="T42" fmla="*/ 138113 w 507"/>
                <a:gd name="T43" fmla="*/ 550863 h 501"/>
                <a:gd name="T44" fmla="*/ 128588 w 507"/>
                <a:gd name="T45" fmla="*/ 769938 h 501"/>
                <a:gd name="T46" fmla="*/ 115888 w 507"/>
                <a:gd name="T47" fmla="*/ 633413 h 501"/>
                <a:gd name="T48" fmla="*/ 103188 w 507"/>
                <a:gd name="T49" fmla="*/ 530225 h 501"/>
                <a:gd name="T50" fmla="*/ 92075 w 507"/>
                <a:gd name="T51" fmla="*/ 493713 h 501"/>
                <a:gd name="T52" fmla="*/ 69850 w 507"/>
                <a:gd name="T53" fmla="*/ 541338 h 501"/>
                <a:gd name="T54" fmla="*/ 58738 w 507"/>
                <a:gd name="T55" fmla="*/ 608013 h 501"/>
                <a:gd name="T56" fmla="*/ 46038 w 507"/>
                <a:gd name="T57" fmla="*/ 795338 h 501"/>
                <a:gd name="T58" fmla="*/ 33338 w 507"/>
                <a:gd name="T59" fmla="*/ 679450 h 501"/>
                <a:gd name="T60" fmla="*/ 25400 w 507"/>
                <a:gd name="T61" fmla="*/ 620713 h 501"/>
                <a:gd name="T62" fmla="*/ 12700 w 507"/>
                <a:gd name="T63" fmla="*/ 633413 h 501"/>
                <a:gd name="T64" fmla="*/ 0 w 507"/>
                <a:gd name="T65" fmla="*/ 646113 h 501"/>
                <a:gd name="T66" fmla="*/ 0 w 507"/>
                <a:gd name="T67" fmla="*/ 574675 h 501"/>
                <a:gd name="T68" fmla="*/ 12700 w 507"/>
                <a:gd name="T69" fmla="*/ 517525 h 501"/>
                <a:gd name="T70" fmla="*/ 25400 w 507"/>
                <a:gd name="T71" fmla="*/ 458788 h 501"/>
                <a:gd name="T72" fmla="*/ 82550 w 507"/>
                <a:gd name="T73" fmla="*/ 331788 h 501"/>
                <a:gd name="T74" fmla="*/ 149225 w 507"/>
                <a:gd name="T75" fmla="*/ 219075 h 501"/>
                <a:gd name="T76" fmla="*/ 231775 w 507"/>
                <a:gd name="T77" fmla="*/ 123825 h 501"/>
                <a:gd name="T78" fmla="*/ 311150 w 507"/>
                <a:gd name="T79" fmla="*/ 57150 h 501"/>
                <a:gd name="T80" fmla="*/ 403225 w 507"/>
                <a:gd name="T81" fmla="*/ 20638 h 501"/>
                <a:gd name="T82" fmla="*/ 519113 w 507"/>
                <a:gd name="T83" fmla="*/ 0 h 501"/>
                <a:gd name="T84" fmla="*/ 530225 w 507"/>
                <a:gd name="T85" fmla="*/ 0 h 501"/>
                <a:gd name="T86" fmla="*/ 0 1 256"/>
                <a:gd name="T87" fmla="*/ 0 1 256"/>
                <a:gd name="T88" fmla="*/ 0 1 256"/>
                <a:gd name="T89" fmla="*/ 0 1 256"/>
                <a:gd name="T90" fmla="*/ 0 1 256"/>
                <a:gd name="T91" fmla="*/ 0 1 256"/>
                <a:gd name="T92" fmla="*/ 0 1 256"/>
                <a:gd name="T93" fmla="*/ 0 1 256"/>
                <a:gd name="T94" fmla="*/ 0 1 256"/>
                <a:gd name="T95" fmla="*/ 0 1 256"/>
                <a:gd name="T96" fmla="*/ 0 1 256"/>
                <a:gd name="T97" fmla="*/ 0 1 256"/>
                <a:gd name="T98" fmla="*/ 0 1 256"/>
                <a:gd name="T99" fmla="*/ 0 1 256"/>
                <a:gd name="T100" fmla="*/ 0 1 256"/>
                <a:gd name="T101" fmla="*/ 0 1 256"/>
                <a:gd name="T102" fmla="*/ 0 1 256"/>
                <a:gd name="T103" fmla="*/ 0 1 256"/>
                <a:gd name="T104" fmla="*/ 0 1 256"/>
                <a:gd name="T105" fmla="*/ 0 1 256"/>
                <a:gd name="T106" fmla="*/ 0 1 256"/>
                <a:gd name="T107" fmla="*/ 0 1 256"/>
                <a:gd name="T108" fmla="*/ 0 1 256"/>
                <a:gd name="T109" fmla="*/ 0 1 256"/>
                <a:gd name="T110" fmla="*/ 0 1 256"/>
                <a:gd name="T111" fmla="*/ 0 1 256"/>
                <a:gd name="T112" fmla="*/ 0 1 256"/>
                <a:gd name="T113" fmla="*/ 0 1 256"/>
                <a:gd name="T114" fmla="*/ 0 1 256"/>
                <a:gd name="T115" fmla="*/ 0 1 256"/>
                <a:gd name="T116" fmla="*/ 0 1 256"/>
                <a:gd name="T117" fmla="*/ 0 1 256"/>
                <a:gd name="T118" fmla="*/ 0 1 256"/>
                <a:gd name="T119" fmla="*/ 0 1 256"/>
                <a:gd name="T120" fmla="*/ 0 1 256"/>
                <a:gd name="T121" fmla="*/ 0 1 256"/>
                <a:gd name="T122" fmla="*/ 0 1 256"/>
                <a:gd name="T123" fmla="*/ 0 1 256"/>
                <a:gd name="T124" fmla="*/ 0 1 256"/>
                <a:gd name="T125" fmla="*/ 0 1 256"/>
                <a:gd name="T126" fmla="*/ 0 1 256"/>
                <a:gd name="T127" fmla="*/ 0 1 256"/>
                <a:gd name="T128" fmla="*/ 0 1 256"/>
                <a:gd name="T129" fmla="*/ 0 w 507"/>
                <a:gd name="T130" fmla="*/ 0 h 501"/>
                <a:gd name="T131" fmla="*/ 0 w 507"/>
                <a:gd name="T132" fmla="*/ 0 h 501"/>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507" h="501">
                  <a:moveTo>
                    <a:pt x="334" y="0"/>
                  </a:moveTo>
                  <a:lnTo>
                    <a:pt x="436" y="0"/>
                  </a:lnTo>
                  <a:lnTo>
                    <a:pt x="478" y="0"/>
                  </a:lnTo>
                  <a:lnTo>
                    <a:pt x="507" y="13"/>
                  </a:lnTo>
                  <a:lnTo>
                    <a:pt x="507" y="21"/>
                  </a:lnTo>
                  <a:lnTo>
                    <a:pt x="465" y="7"/>
                  </a:lnTo>
                  <a:lnTo>
                    <a:pt x="442" y="0"/>
                  </a:lnTo>
                  <a:lnTo>
                    <a:pt x="413" y="0"/>
                  </a:lnTo>
                  <a:lnTo>
                    <a:pt x="348" y="21"/>
                  </a:lnTo>
                  <a:lnTo>
                    <a:pt x="290" y="50"/>
                  </a:lnTo>
                  <a:lnTo>
                    <a:pt x="261" y="73"/>
                  </a:lnTo>
                  <a:lnTo>
                    <a:pt x="311" y="50"/>
                  </a:lnTo>
                  <a:lnTo>
                    <a:pt x="342" y="42"/>
                  </a:lnTo>
                  <a:lnTo>
                    <a:pt x="355" y="42"/>
                  </a:lnTo>
                  <a:lnTo>
                    <a:pt x="290" y="73"/>
                  </a:lnTo>
                  <a:lnTo>
                    <a:pt x="254" y="101"/>
                  </a:lnTo>
                  <a:lnTo>
                    <a:pt x="211" y="130"/>
                  </a:lnTo>
                  <a:lnTo>
                    <a:pt x="175" y="159"/>
                  </a:lnTo>
                  <a:lnTo>
                    <a:pt x="138" y="195"/>
                  </a:lnTo>
                  <a:lnTo>
                    <a:pt x="115" y="224"/>
                  </a:lnTo>
                  <a:lnTo>
                    <a:pt x="102" y="268"/>
                  </a:lnTo>
                  <a:lnTo>
                    <a:pt x="87" y="347"/>
                  </a:lnTo>
                  <a:lnTo>
                    <a:pt x="81" y="485"/>
                  </a:lnTo>
                  <a:lnTo>
                    <a:pt x="73" y="399"/>
                  </a:lnTo>
                  <a:lnTo>
                    <a:pt x="65" y="334"/>
                  </a:lnTo>
                  <a:lnTo>
                    <a:pt x="58" y="311"/>
                  </a:lnTo>
                  <a:lnTo>
                    <a:pt x="44" y="341"/>
                  </a:lnTo>
                  <a:lnTo>
                    <a:pt x="37" y="383"/>
                  </a:lnTo>
                  <a:lnTo>
                    <a:pt x="29" y="501"/>
                  </a:lnTo>
                  <a:lnTo>
                    <a:pt x="21" y="428"/>
                  </a:lnTo>
                  <a:lnTo>
                    <a:pt x="16" y="391"/>
                  </a:lnTo>
                  <a:lnTo>
                    <a:pt x="8" y="399"/>
                  </a:lnTo>
                  <a:lnTo>
                    <a:pt x="0" y="407"/>
                  </a:lnTo>
                  <a:lnTo>
                    <a:pt x="0" y="362"/>
                  </a:lnTo>
                  <a:lnTo>
                    <a:pt x="8" y="326"/>
                  </a:lnTo>
                  <a:lnTo>
                    <a:pt x="16" y="289"/>
                  </a:lnTo>
                  <a:lnTo>
                    <a:pt x="52" y="209"/>
                  </a:lnTo>
                  <a:lnTo>
                    <a:pt x="94" y="138"/>
                  </a:lnTo>
                  <a:lnTo>
                    <a:pt x="146" y="78"/>
                  </a:lnTo>
                  <a:lnTo>
                    <a:pt x="196" y="36"/>
                  </a:lnTo>
                  <a:lnTo>
                    <a:pt x="254" y="13"/>
                  </a:lnTo>
                  <a:lnTo>
                    <a:pt x="327" y="0"/>
                  </a:lnTo>
                  <a:lnTo>
                    <a:pt x="334" y="0"/>
                  </a:lnTo>
                  <a:close/>
                </a:path>
              </a:pathLst>
            </a:custGeom>
            <a:gradFill>
              <a:gsLst>
                <a:gs pos="0">
                  <a:schemeClr val="accent1">
                    <a:alpha val="20000"/>
                  </a:schemeClr>
                </a:gs>
                <a:gs pos="100000">
                  <a:schemeClr val="accent1">
                    <a:lumMod val="20000"/>
                    <a:lumOff val="80000"/>
                  </a:schemeClr>
                </a:gs>
              </a:gsLst>
              <a:lin ang="5400000" scaled="1"/>
            </a:gradFill>
            <a:ln w="9525" cap="flat" cmpd="sng" algn="ctr">
              <a:noFill/>
              <a:prstDash val="solid"/>
              <a:miter lim="800000"/>
              <a:headEnd type="none" w="med" len="med"/>
              <a:tailEnd type="none" w="med" len="med"/>
            </a:ln>
            <a:effectLst/>
          </p:spPr>
          <p:txBody>
            <a:bodyPr vert="horz" wrap="square" lIns="91440" tIns="45720" rIns="91440" bIns="45720" anchor="t" compatLnSpc="1"/>
            <a:lstStyle/>
            <a:p>
              <a:pPr marL="0" algn="l" rtl="0" eaLnBrk="1" latinLnBrk="0" hangingPunct="1"/>
              <a:endParaRPr kumimoji="0" lang="ja-JP" altLang="en-US" kern="1200">
                <a:solidFill>
                  <a:srgbClr val="FF0000">
                    <a:alpha val="100000"/>
                  </a:srgbClr>
                </a:solidFill>
                <a:latin typeface="+mn-lt"/>
                <a:ea typeface="+mn-ea"/>
                <a:cs typeface="+mn-cs"/>
              </a:endParaRPr>
            </a:p>
          </p:txBody>
        </p:sp>
        <p:sp>
          <p:nvSpPr>
            <p:cNvPr id="31" name="フリーフォーム 30"/>
            <p:cNvSpPr>
              <a:spLocks/>
            </p:cNvSpPr>
            <p:nvPr/>
          </p:nvSpPr>
          <p:spPr bwMode="auto">
            <a:xfrm>
              <a:off x="7421610" y="3871493"/>
              <a:ext cx="1406859" cy="1424221"/>
            </a:xfrm>
            <a:custGeom>
              <a:avLst/>
              <a:gdLst>
                <a:gd name="T0" fmla="*/ 1276350 w 804"/>
                <a:gd name="T1" fmla="*/ 795338 h 820"/>
                <a:gd name="T2" fmla="*/ 1209675 w 804"/>
                <a:gd name="T3" fmla="*/ 449263 h 820"/>
                <a:gd name="T4" fmla="*/ 1003300 w 804"/>
                <a:gd name="T5" fmla="*/ 149225 h 820"/>
                <a:gd name="T6" fmla="*/ 828675 w 804"/>
                <a:gd name="T7" fmla="*/ 46038 h 820"/>
                <a:gd name="T8" fmla="*/ 1003300 w 804"/>
                <a:gd name="T9" fmla="*/ 241300 h 820"/>
                <a:gd name="T10" fmla="*/ 758825 w 804"/>
                <a:gd name="T11" fmla="*/ 92075 h 820"/>
                <a:gd name="T12" fmla="*/ 506413 w 804"/>
                <a:gd name="T13" fmla="*/ 46038 h 820"/>
                <a:gd name="T14" fmla="*/ 401638 w 804"/>
                <a:gd name="T15" fmla="*/ 79375 h 820"/>
                <a:gd name="T16" fmla="*/ 149225 w 804"/>
                <a:gd name="T17" fmla="*/ 220663 h 820"/>
                <a:gd name="T18" fmla="*/ 33338 w 804"/>
                <a:gd name="T19" fmla="*/ 427038 h 820"/>
                <a:gd name="T20" fmla="*/ 33338 w 804"/>
                <a:gd name="T21" fmla="*/ 817563 h 820"/>
                <a:gd name="T22" fmla="*/ 241300 w 804"/>
                <a:gd name="T23" fmla="*/ 1119188 h 820"/>
                <a:gd name="T24" fmla="*/ 206375 w 804"/>
                <a:gd name="T25" fmla="*/ 1165225 h 820"/>
                <a:gd name="T26" fmla="*/ 473075 w 804"/>
                <a:gd name="T27" fmla="*/ 1243013 h 820"/>
                <a:gd name="T28" fmla="*/ 642938 w 804"/>
                <a:gd name="T29" fmla="*/ 1255713 h 820"/>
                <a:gd name="T30" fmla="*/ 252413 w 804"/>
                <a:gd name="T31" fmla="*/ 1268413 h 820"/>
                <a:gd name="T32" fmla="*/ 539750 w 804"/>
                <a:gd name="T33" fmla="*/ 1301750 h 820"/>
                <a:gd name="T34" fmla="*/ 841375 w 804"/>
                <a:gd name="T35" fmla="*/ 1255713 h 820"/>
                <a:gd name="T36" fmla="*/ 1047750 w 804"/>
                <a:gd name="T37" fmla="*/ 1139825 h 820"/>
                <a:gd name="T38" fmla="*/ 1160463 w 804"/>
                <a:gd name="T39" fmla="*/ 977900 h 820"/>
                <a:gd name="T40" fmla="*/ 1160463 w 804"/>
                <a:gd name="T41" fmla="*/ 795338 h 820"/>
                <a:gd name="T42" fmla="*/ 1173163 w 804"/>
                <a:gd name="T43" fmla="*/ 725488 h 820"/>
                <a:gd name="T44" fmla="*/ 1219200 w 804"/>
                <a:gd name="T45" fmla="*/ 784225 h 820"/>
                <a:gd name="T46" fmla="*/ 1160463 w 804"/>
                <a:gd name="T47" fmla="*/ 635000 h 820"/>
                <a:gd name="T48" fmla="*/ 1209675 w 804"/>
                <a:gd name="T49" fmla="*/ 646113 h 820"/>
                <a:gd name="T50" fmla="*/ 1255713 w 804"/>
                <a:gd name="T51" fmla="*/ 795338 h 820"/>
                <a:gd name="T52" fmla="*/ 1231900 w 804"/>
                <a:gd name="T53" fmla="*/ 1003300 h 820"/>
                <a:gd name="T54" fmla="*/ 815975 w 804"/>
                <a:gd name="T55" fmla="*/ 887413 h 820"/>
                <a:gd name="T56" fmla="*/ 633413 w 804"/>
                <a:gd name="T57" fmla="*/ 1016000 h 820"/>
                <a:gd name="T58" fmla="*/ 344488 w 804"/>
                <a:gd name="T59" fmla="*/ 920750 h 820"/>
                <a:gd name="T60" fmla="*/ 219075 w 804"/>
                <a:gd name="T61" fmla="*/ 738188 h 820"/>
                <a:gd name="T62" fmla="*/ 206375 w 804"/>
                <a:gd name="T63" fmla="*/ 530225 h 820"/>
                <a:gd name="T64" fmla="*/ 265113 w 804"/>
                <a:gd name="T65" fmla="*/ 381000 h 820"/>
                <a:gd name="T66" fmla="*/ 473075 w 804"/>
                <a:gd name="T67" fmla="*/ 254000 h 820"/>
                <a:gd name="T68" fmla="*/ 311150 w 804"/>
                <a:gd name="T69" fmla="*/ 311150 h 820"/>
                <a:gd name="T70" fmla="*/ 182563 w 804"/>
                <a:gd name="T71" fmla="*/ 439738 h 820"/>
                <a:gd name="T72" fmla="*/ 252413 w 804"/>
                <a:gd name="T73" fmla="*/ 300038 h 820"/>
                <a:gd name="T74" fmla="*/ 434975 w 804"/>
                <a:gd name="T75" fmla="*/ 195263 h 820"/>
                <a:gd name="T76" fmla="*/ 587375 w 804"/>
                <a:gd name="T77" fmla="*/ 149225 h 820"/>
                <a:gd name="T78" fmla="*/ 493713 w 804"/>
                <a:gd name="T79" fmla="*/ 115888 h 820"/>
                <a:gd name="T80" fmla="*/ 655638 w 804"/>
                <a:gd name="T81" fmla="*/ 104775 h 820"/>
                <a:gd name="T82" fmla="*/ 758825 w 804"/>
                <a:gd name="T83" fmla="*/ 231775 h 820"/>
                <a:gd name="T84" fmla="*/ 804863 w 804"/>
                <a:gd name="T85" fmla="*/ 287338 h 820"/>
                <a:gd name="T86" fmla="*/ 758825 w 804"/>
                <a:gd name="T87" fmla="*/ 381000 h 820"/>
                <a:gd name="T88" fmla="*/ 815975 w 804"/>
                <a:gd name="T89" fmla="*/ 403225 h 820"/>
                <a:gd name="T90" fmla="*/ 862013 w 804"/>
                <a:gd name="T91" fmla="*/ 427038 h 820"/>
                <a:gd name="T92" fmla="*/ 898525 w 804"/>
                <a:gd name="T93" fmla="*/ 601663 h 820"/>
                <a:gd name="T94" fmla="*/ 0 1 256"/>
                <a:gd name="T95" fmla="*/ 0 1 256"/>
                <a:gd name="T96" fmla="*/ 0 1 256"/>
                <a:gd name="T97" fmla="*/ 0 1 256"/>
                <a:gd name="T98" fmla="*/ 0 1 256"/>
                <a:gd name="T99" fmla="*/ 0 1 256"/>
                <a:gd name="T100" fmla="*/ 0 1 256"/>
                <a:gd name="T101" fmla="*/ 0 1 256"/>
                <a:gd name="T102" fmla="*/ 0 1 256"/>
                <a:gd name="T103" fmla="*/ 0 1 256"/>
                <a:gd name="T104" fmla="*/ 0 1 256"/>
                <a:gd name="T105" fmla="*/ 0 1 256"/>
                <a:gd name="T106" fmla="*/ 0 1 256"/>
                <a:gd name="T107" fmla="*/ 0 1 256"/>
                <a:gd name="T108" fmla="*/ 0 1 256"/>
                <a:gd name="T109" fmla="*/ 0 1 256"/>
                <a:gd name="T110" fmla="*/ 0 1 256"/>
                <a:gd name="T111" fmla="*/ 0 1 256"/>
                <a:gd name="T112" fmla="*/ 0 1 256"/>
                <a:gd name="T113" fmla="*/ 0 1 256"/>
                <a:gd name="T114" fmla="*/ 0 1 256"/>
                <a:gd name="T115" fmla="*/ 0 1 256"/>
                <a:gd name="T116" fmla="*/ 0 1 256"/>
                <a:gd name="T117" fmla="*/ 0 1 256"/>
                <a:gd name="T118" fmla="*/ 0 1 256"/>
                <a:gd name="T119" fmla="*/ 0 1 256"/>
                <a:gd name="T120" fmla="*/ 0 1 256"/>
                <a:gd name="T121" fmla="*/ 0 1 256"/>
                <a:gd name="T122" fmla="*/ 0 1 256"/>
                <a:gd name="T123" fmla="*/ 0 1 256"/>
                <a:gd name="T124" fmla="*/ 0 1 256"/>
                <a:gd name="T125" fmla="*/ 0 1 256"/>
                <a:gd name="T126" fmla="*/ 0 1 256"/>
                <a:gd name="T127" fmla="*/ 0 1 256"/>
                <a:gd name="T128" fmla="*/ 0 1 256"/>
                <a:gd name="T129" fmla="*/ 0 1 256"/>
                <a:gd name="T130" fmla="*/ 0 1 256"/>
                <a:gd name="T131" fmla="*/ 0 1 256"/>
                <a:gd name="T132" fmla="*/ 0 1 256"/>
                <a:gd name="T133" fmla="*/ 0 1 256"/>
                <a:gd name="T134" fmla="*/ 0 1 256"/>
                <a:gd name="T135" fmla="*/ 0 1 256"/>
                <a:gd name="T136" fmla="*/ 0 1 256"/>
                <a:gd name="T137" fmla="*/ 0 1 256"/>
                <a:gd name="T138" fmla="*/ 0 1 256"/>
                <a:gd name="T139" fmla="*/ 0 1 256"/>
                <a:gd name="T140" fmla="*/ 0 1 256"/>
                <a:gd name="T141" fmla="*/ 0 w 804"/>
                <a:gd name="T142" fmla="*/ 0 h 820"/>
                <a:gd name="T143" fmla="*/ 0 w 804"/>
                <a:gd name="T144" fmla="*/ 0 h 820"/>
              </a:gdLst>
              <a:ahLst/>
              <a:cxnLst>
                <a:cxn ang="T94">
                  <a:pos x="T0" y="T1"/>
                </a:cxn>
                <a:cxn ang="T95">
                  <a:pos x="T2" y="T3"/>
                </a:cxn>
                <a:cxn ang="T96">
                  <a:pos x="T4" y="T5"/>
                </a:cxn>
                <a:cxn ang="T97">
                  <a:pos x="T6" y="T7"/>
                </a:cxn>
                <a:cxn ang="T98">
                  <a:pos x="T8" y="T9"/>
                </a:cxn>
                <a:cxn ang="T99">
                  <a:pos x="T10" y="T11"/>
                </a:cxn>
                <a:cxn ang="T100">
                  <a:pos x="T12" y="T13"/>
                </a:cxn>
                <a:cxn ang="T101">
                  <a:pos x="T14" y="T15"/>
                </a:cxn>
                <a:cxn ang="T102">
                  <a:pos x="T16" y="T17"/>
                </a:cxn>
                <a:cxn ang="T103">
                  <a:pos x="T18" y="T19"/>
                </a:cxn>
                <a:cxn ang="T104">
                  <a:pos x="T20" y="T21"/>
                </a:cxn>
                <a:cxn ang="T105">
                  <a:pos x="T22" y="T23"/>
                </a:cxn>
                <a:cxn ang="T106">
                  <a:pos x="T24" y="T25"/>
                </a:cxn>
                <a:cxn ang="T107">
                  <a:pos x="T26" y="T27"/>
                </a:cxn>
                <a:cxn ang="T108">
                  <a:pos x="T28" y="T29"/>
                </a:cxn>
                <a:cxn ang="T109">
                  <a:pos x="T30" y="T31"/>
                </a:cxn>
                <a:cxn ang="T110">
                  <a:pos x="T32" y="T33"/>
                </a:cxn>
                <a:cxn ang="T111">
                  <a:pos x="T34" y="T35"/>
                </a:cxn>
                <a:cxn ang="T112">
                  <a:pos x="T36" y="T37"/>
                </a:cxn>
                <a:cxn ang="T113">
                  <a:pos x="T38" y="T39"/>
                </a:cxn>
                <a:cxn ang="T114">
                  <a:pos x="T40" y="T41"/>
                </a:cxn>
                <a:cxn ang="T115">
                  <a:pos x="T42" y="T43"/>
                </a:cxn>
                <a:cxn ang="T116">
                  <a:pos x="T44" y="T45"/>
                </a:cxn>
                <a:cxn ang="T117">
                  <a:pos x="T46" y="T47"/>
                </a:cxn>
                <a:cxn ang="T118">
                  <a:pos x="T48" y="T49"/>
                </a:cxn>
                <a:cxn ang="T119">
                  <a:pos x="T50" y="T51"/>
                </a:cxn>
                <a:cxn ang="T120">
                  <a:pos x="T52" y="T53"/>
                </a:cxn>
                <a:cxn ang="T121">
                  <a:pos x="T54" y="T55"/>
                </a:cxn>
                <a:cxn ang="T122">
                  <a:pos x="T56" y="T57"/>
                </a:cxn>
                <a:cxn ang="T123">
                  <a:pos x="T58" y="T59"/>
                </a:cxn>
                <a:cxn ang="T124">
                  <a:pos x="T60" y="T61"/>
                </a:cxn>
                <a:cxn ang="T125">
                  <a:pos x="T62" y="T63"/>
                </a:cxn>
                <a:cxn ang="T126">
                  <a:pos x="T64" y="T65"/>
                </a:cxn>
                <a:cxn ang="T127">
                  <a:pos x="T66" y="T67"/>
                </a:cxn>
                <a:cxn ang="T128">
                  <a:pos x="T68" y="T69"/>
                </a:cxn>
                <a:cxn ang="T129">
                  <a:pos x="T70" y="T71"/>
                </a:cxn>
                <a:cxn ang="T130">
                  <a:pos x="T72" y="T73"/>
                </a:cxn>
                <a:cxn ang="T131">
                  <a:pos x="T74" y="T75"/>
                </a:cxn>
                <a:cxn ang="T132">
                  <a:pos x="T76" y="T77"/>
                </a:cxn>
                <a:cxn ang="T133">
                  <a:pos x="T78" y="T79"/>
                </a:cxn>
                <a:cxn ang="T134">
                  <a:pos x="T80" y="T81"/>
                </a:cxn>
                <a:cxn ang="T135">
                  <a:pos x="T82" y="T83"/>
                </a:cxn>
                <a:cxn ang="T136">
                  <a:pos x="T84" y="T85"/>
                </a:cxn>
                <a:cxn ang="T137">
                  <a:pos x="T86" y="T87"/>
                </a:cxn>
                <a:cxn ang="T138">
                  <a:pos x="T88" y="T89"/>
                </a:cxn>
                <a:cxn ang="T139">
                  <a:pos x="T90" y="T91"/>
                </a:cxn>
                <a:cxn ang="T140">
                  <a:pos x="T92" y="T93"/>
                </a:cxn>
              </a:cxnLst>
              <a:rect l="T141" t="T142" r="T143" b="T144"/>
              <a:pathLst>
                <a:path w="804" h="820">
                  <a:moveTo>
                    <a:pt x="776" y="632"/>
                  </a:moveTo>
                  <a:lnTo>
                    <a:pt x="797" y="559"/>
                  </a:lnTo>
                  <a:lnTo>
                    <a:pt x="804" y="501"/>
                  </a:lnTo>
                  <a:lnTo>
                    <a:pt x="804" y="444"/>
                  </a:lnTo>
                  <a:lnTo>
                    <a:pt x="791" y="379"/>
                  </a:lnTo>
                  <a:lnTo>
                    <a:pt x="762" y="283"/>
                  </a:lnTo>
                  <a:lnTo>
                    <a:pt x="710" y="204"/>
                  </a:lnTo>
                  <a:lnTo>
                    <a:pt x="660" y="123"/>
                  </a:lnTo>
                  <a:lnTo>
                    <a:pt x="632" y="94"/>
                  </a:lnTo>
                  <a:lnTo>
                    <a:pt x="595" y="66"/>
                  </a:lnTo>
                  <a:lnTo>
                    <a:pt x="559" y="50"/>
                  </a:lnTo>
                  <a:lnTo>
                    <a:pt x="522" y="29"/>
                  </a:lnTo>
                  <a:lnTo>
                    <a:pt x="442" y="0"/>
                  </a:lnTo>
                  <a:lnTo>
                    <a:pt x="543" y="73"/>
                  </a:lnTo>
                  <a:lnTo>
                    <a:pt x="632" y="152"/>
                  </a:lnTo>
                  <a:lnTo>
                    <a:pt x="551" y="102"/>
                  </a:lnTo>
                  <a:lnTo>
                    <a:pt x="478" y="50"/>
                  </a:lnTo>
                  <a:lnTo>
                    <a:pt x="478" y="58"/>
                  </a:lnTo>
                  <a:lnTo>
                    <a:pt x="478" y="73"/>
                  </a:lnTo>
                  <a:lnTo>
                    <a:pt x="376" y="45"/>
                  </a:lnTo>
                  <a:lnTo>
                    <a:pt x="319" y="29"/>
                  </a:lnTo>
                  <a:lnTo>
                    <a:pt x="246" y="29"/>
                  </a:lnTo>
                  <a:lnTo>
                    <a:pt x="246" y="45"/>
                  </a:lnTo>
                  <a:lnTo>
                    <a:pt x="253" y="50"/>
                  </a:lnTo>
                  <a:lnTo>
                    <a:pt x="188" y="81"/>
                  </a:lnTo>
                  <a:lnTo>
                    <a:pt x="138" y="102"/>
                  </a:lnTo>
                  <a:lnTo>
                    <a:pt x="94" y="139"/>
                  </a:lnTo>
                  <a:lnTo>
                    <a:pt x="58" y="189"/>
                  </a:lnTo>
                  <a:lnTo>
                    <a:pt x="36" y="233"/>
                  </a:lnTo>
                  <a:lnTo>
                    <a:pt x="21" y="269"/>
                  </a:lnTo>
                  <a:lnTo>
                    <a:pt x="0" y="348"/>
                  </a:lnTo>
                  <a:lnTo>
                    <a:pt x="0" y="436"/>
                  </a:lnTo>
                  <a:lnTo>
                    <a:pt x="21" y="515"/>
                  </a:lnTo>
                  <a:lnTo>
                    <a:pt x="50" y="588"/>
                  </a:lnTo>
                  <a:lnTo>
                    <a:pt x="102" y="653"/>
                  </a:lnTo>
                  <a:lnTo>
                    <a:pt x="152" y="705"/>
                  </a:lnTo>
                  <a:lnTo>
                    <a:pt x="217" y="741"/>
                  </a:lnTo>
                  <a:lnTo>
                    <a:pt x="180" y="741"/>
                  </a:lnTo>
                  <a:lnTo>
                    <a:pt x="130" y="734"/>
                  </a:lnTo>
                  <a:lnTo>
                    <a:pt x="175" y="755"/>
                  </a:lnTo>
                  <a:lnTo>
                    <a:pt x="217" y="770"/>
                  </a:lnTo>
                  <a:lnTo>
                    <a:pt x="298" y="783"/>
                  </a:lnTo>
                  <a:lnTo>
                    <a:pt x="370" y="783"/>
                  </a:lnTo>
                  <a:lnTo>
                    <a:pt x="457" y="770"/>
                  </a:lnTo>
                  <a:lnTo>
                    <a:pt x="405" y="791"/>
                  </a:lnTo>
                  <a:lnTo>
                    <a:pt x="355" y="806"/>
                  </a:lnTo>
                  <a:lnTo>
                    <a:pt x="274" y="806"/>
                  </a:lnTo>
                  <a:lnTo>
                    <a:pt x="159" y="799"/>
                  </a:lnTo>
                  <a:lnTo>
                    <a:pt x="196" y="814"/>
                  </a:lnTo>
                  <a:lnTo>
                    <a:pt x="240" y="820"/>
                  </a:lnTo>
                  <a:lnTo>
                    <a:pt x="340" y="820"/>
                  </a:lnTo>
                  <a:lnTo>
                    <a:pt x="405" y="820"/>
                  </a:lnTo>
                  <a:lnTo>
                    <a:pt x="470" y="806"/>
                  </a:lnTo>
                  <a:lnTo>
                    <a:pt x="530" y="791"/>
                  </a:lnTo>
                  <a:lnTo>
                    <a:pt x="572" y="770"/>
                  </a:lnTo>
                  <a:lnTo>
                    <a:pt x="624" y="755"/>
                  </a:lnTo>
                  <a:lnTo>
                    <a:pt x="660" y="718"/>
                  </a:lnTo>
                  <a:lnTo>
                    <a:pt x="697" y="682"/>
                  </a:lnTo>
                  <a:lnTo>
                    <a:pt x="726" y="640"/>
                  </a:lnTo>
                  <a:lnTo>
                    <a:pt x="731" y="616"/>
                  </a:lnTo>
                  <a:lnTo>
                    <a:pt x="739" y="574"/>
                  </a:lnTo>
                  <a:lnTo>
                    <a:pt x="739" y="522"/>
                  </a:lnTo>
                  <a:lnTo>
                    <a:pt x="731" y="501"/>
                  </a:lnTo>
                  <a:lnTo>
                    <a:pt x="726" y="480"/>
                  </a:lnTo>
                  <a:lnTo>
                    <a:pt x="726" y="450"/>
                  </a:lnTo>
                  <a:lnTo>
                    <a:pt x="739" y="457"/>
                  </a:lnTo>
                  <a:lnTo>
                    <a:pt x="747" y="465"/>
                  </a:lnTo>
                  <a:lnTo>
                    <a:pt x="762" y="538"/>
                  </a:lnTo>
                  <a:lnTo>
                    <a:pt x="768" y="494"/>
                  </a:lnTo>
                  <a:lnTo>
                    <a:pt x="762" y="450"/>
                  </a:lnTo>
                  <a:lnTo>
                    <a:pt x="747" y="421"/>
                  </a:lnTo>
                  <a:lnTo>
                    <a:pt x="731" y="400"/>
                  </a:lnTo>
                  <a:lnTo>
                    <a:pt x="731" y="392"/>
                  </a:lnTo>
                  <a:lnTo>
                    <a:pt x="739" y="400"/>
                  </a:lnTo>
                  <a:lnTo>
                    <a:pt x="762" y="407"/>
                  </a:lnTo>
                  <a:lnTo>
                    <a:pt x="768" y="421"/>
                  </a:lnTo>
                  <a:lnTo>
                    <a:pt x="783" y="457"/>
                  </a:lnTo>
                  <a:lnTo>
                    <a:pt x="791" y="501"/>
                  </a:lnTo>
                  <a:lnTo>
                    <a:pt x="783" y="545"/>
                  </a:lnTo>
                  <a:lnTo>
                    <a:pt x="783" y="632"/>
                  </a:lnTo>
                  <a:lnTo>
                    <a:pt x="776" y="632"/>
                  </a:lnTo>
                  <a:lnTo>
                    <a:pt x="559" y="421"/>
                  </a:lnTo>
                  <a:lnTo>
                    <a:pt x="543" y="501"/>
                  </a:lnTo>
                  <a:lnTo>
                    <a:pt x="514" y="559"/>
                  </a:lnTo>
                  <a:lnTo>
                    <a:pt x="501" y="580"/>
                  </a:lnTo>
                  <a:lnTo>
                    <a:pt x="470" y="603"/>
                  </a:lnTo>
                  <a:lnTo>
                    <a:pt x="399" y="640"/>
                  </a:lnTo>
                  <a:lnTo>
                    <a:pt x="334" y="632"/>
                  </a:lnTo>
                  <a:lnTo>
                    <a:pt x="269" y="611"/>
                  </a:lnTo>
                  <a:lnTo>
                    <a:pt x="217" y="580"/>
                  </a:lnTo>
                  <a:lnTo>
                    <a:pt x="180" y="545"/>
                  </a:lnTo>
                  <a:lnTo>
                    <a:pt x="159" y="501"/>
                  </a:lnTo>
                  <a:lnTo>
                    <a:pt x="138" y="465"/>
                  </a:lnTo>
                  <a:lnTo>
                    <a:pt x="130" y="428"/>
                  </a:lnTo>
                  <a:lnTo>
                    <a:pt x="130" y="392"/>
                  </a:lnTo>
                  <a:lnTo>
                    <a:pt x="130" y="334"/>
                  </a:lnTo>
                  <a:lnTo>
                    <a:pt x="138" y="298"/>
                  </a:lnTo>
                  <a:lnTo>
                    <a:pt x="152" y="261"/>
                  </a:lnTo>
                  <a:lnTo>
                    <a:pt x="167" y="240"/>
                  </a:lnTo>
                  <a:lnTo>
                    <a:pt x="217" y="204"/>
                  </a:lnTo>
                  <a:lnTo>
                    <a:pt x="282" y="160"/>
                  </a:lnTo>
                  <a:lnTo>
                    <a:pt x="298" y="160"/>
                  </a:lnTo>
                  <a:lnTo>
                    <a:pt x="298" y="152"/>
                  </a:lnTo>
                  <a:lnTo>
                    <a:pt x="240" y="167"/>
                  </a:lnTo>
                  <a:lnTo>
                    <a:pt x="196" y="196"/>
                  </a:lnTo>
                  <a:lnTo>
                    <a:pt x="152" y="233"/>
                  </a:lnTo>
                  <a:lnTo>
                    <a:pt x="115" y="269"/>
                  </a:lnTo>
                  <a:lnTo>
                    <a:pt x="115" y="277"/>
                  </a:lnTo>
                  <a:lnTo>
                    <a:pt x="109" y="277"/>
                  </a:lnTo>
                  <a:lnTo>
                    <a:pt x="130" y="233"/>
                  </a:lnTo>
                  <a:lnTo>
                    <a:pt x="159" y="189"/>
                  </a:lnTo>
                  <a:lnTo>
                    <a:pt x="196" y="160"/>
                  </a:lnTo>
                  <a:lnTo>
                    <a:pt x="240" y="139"/>
                  </a:lnTo>
                  <a:lnTo>
                    <a:pt x="274" y="123"/>
                  </a:lnTo>
                  <a:lnTo>
                    <a:pt x="319" y="110"/>
                  </a:lnTo>
                  <a:lnTo>
                    <a:pt x="376" y="102"/>
                  </a:lnTo>
                  <a:lnTo>
                    <a:pt x="370" y="94"/>
                  </a:lnTo>
                  <a:lnTo>
                    <a:pt x="347" y="87"/>
                  </a:lnTo>
                  <a:lnTo>
                    <a:pt x="326" y="81"/>
                  </a:lnTo>
                  <a:lnTo>
                    <a:pt x="311" y="73"/>
                  </a:lnTo>
                  <a:lnTo>
                    <a:pt x="340" y="66"/>
                  </a:lnTo>
                  <a:lnTo>
                    <a:pt x="370" y="58"/>
                  </a:lnTo>
                  <a:lnTo>
                    <a:pt x="413" y="66"/>
                  </a:lnTo>
                  <a:lnTo>
                    <a:pt x="493" y="94"/>
                  </a:lnTo>
                  <a:lnTo>
                    <a:pt x="486" y="123"/>
                  </a:lnTo>
                  <a:lnTo>
                    <a:pt x="478" y="146"/>
                  </a:lnTo>
                  <a:lnTo>
                    <a:pt x="478" y="181"/>
                  </a:lnTo>
                  <a:lnTo>
                    <a:pt x="501" y="175"/>
                  </a:lnTo>
                  <a:lnTo>
                    <a:pt x="507" y="181"/>
                  </a:lnTo>
                  <a:lnTo>
                    <a:pt x="478" y="212"/>
                  </a:lnTo>
                  <a:lnTo>
                    <a:pt x="449" y="233"/>
                  </a:lnTo>
                  <a:lnTo>
                    <a:pt x="478" y="240"/>
                  </a:lnTo>
                  <a:lnTo>
                    <a:pt x="501" y="240"/>
                  </a:lnTo>
                  <a:lnTo>
                    <a:pt x="514" y="248"/>
                  </a:lnTo>
                  <a:lnTo>
                    <a:pt x="514" y="254"/>
                  </a:lnTo>
                  <a:lnTo>
                    <a:pt x="522" y="261"/>
                  </a:lnTo>
                  <a:lnTo>
                    <a:pt x="530" y="261"/>
                  </a:lnTo>
                  <a:lnTo>
                    <a:pt x="543" y="269"/>
                  </a:lnTo>
                  <a:lnTo>
                    <a:pt x="551" y="290"/>
                  </a:lnTo>
                  <a:lnTo>
                    <a:pt x="566" y="327"/>
                  </a:lnTo>
                  <a:lnTo>
                    <a:pt x="566" y="379"/>
                  </a:lnTo>
                  <a:lnTo>
                    <a:pt x="559" y="421"/>
                  </a:lnTo>
                  <a:lnTo>
                    <a:pt x="776" y="632"/>
                  </a:lnTo>
                  <a:close/>
                </a:path>
              </a:pathLst>
            </a:custGeom>
            <a:gradFill>
              <a:gsLst>
                <a:gs pos="0">
                  <a:schemeClr val="accent1">
                    <a:alpha val="20000"/>
                  </a:schemeClr>
                </a:gs>
                <a:gs pos="100000">
                  <a:schemeClr val="accent1">
                    <a:lumMod val="20000"/>
                    <a:lumOff val="80000"/>
                  </a:schemeClr>
                </a:gs>
              </a:gsLst>
              <a:lin ang="5400000" scaled="1"/>
            </a:gradFill>
            <a:ln w="9525" cap="flat" cmpd="sng" algn="ctr">
              <a:noFill/>
              <a:prstDash val="solid"/>
              <a:miter lim="800000"/>
              <a:headEnd type="none" w="med" len="med"/>
              <a:tailEnd type="none" w="med" len="med"/>
            </a:ln>
            <a:effectLst/>
          </p:spPr>
          <p:txBody>
            <a:bodyPr vert="horz" wrap="square" lIns="91440" tIns="45720" rIns="91440" bIns="45720" anchor="t" compatLnSpc="1"/>
            <a:lstStyle/>
            <a:p>
              <a:pPr marL="0" algn="l" rtl="0" eaLnBrk="1" latinLnBrk="0" hangingPunct="1"/>
              <a:endParaRPr kumimoji="0" lang="ja-JP" altLang="en-US" kern="1200">
                <a:solidFill>
                  <a:srgbClr val="FF0000">
                    <a:alpha val="100000"/>
                  </a:srgbClr>
                </a:solidFill>
                <a:latin typeface="+mn-lt"/>
                <a:ea typeface="+mn-ea"/>
                <a:cs typeface="+mn-cs"/>
              </a:endParaRPr>
            </a:p>
          </p:txBody>
        </p:sp>
        <p:sp>
          <p:nvSpPr>
            <p:cNvPr id="32" name="フリーフォーム 31"/>
            <p:cNvSpPr>
              <a:spLocks/>
            </p:cNvSpPr>
            <p:nvPr/>
          </p:nvSpPr>
          <p:spPr bwMode="auto">
            <a:xfrm>
              <a:off x="7358082" y="4714884"/>
              <a:ext cx="251974" cy="453319"/>
            </a:xfrm>
            <a:custGeom>
              <a:avLst/>
              <a:gdLst>
                <a:gd name="T0" fmla="*/ 0 w 144"/>
                <a:gd name="T1" fmla="*/ 0 h 261"/>
                <a:gd name="T2" fmla="*/ 66675 w 144"/>
                <a:gd name="T3" fmla="*/ 149225 h 261"/>
                <a:gd name="T4" fmla="*/ 138113 w 144"/>
                <a:gd name="T5" fmla="*/ 274638 h 261"/>
                <a:gd name="T6" fmla="*/ 207963 w 144"/>
                <a:gd name="T7" fmla="*/ 357188 h 261"/>
                <a:gd name="T8" fmla="*/ 228600 w 144"/>
                <a:gd name="T9" fmla="*/ 414338 h 261"/>
                <a:gd name="T10" fmla="*/ 125413 w 144"/>
                <a:gd name="T11" fmla="*/ 331788 h 261"/>
                <a:gd name="T12" fmla="*/ 92075 w 144"/>
                <a:gd name="T13" fmla="*/ 274638 h 261"/>
                <a:gd name="T14" fmla="*/ 46038 w 144"/>
                <a:gd name="T15" fmla="*/ 195263 h 261"/>
                <a:gd name="T16" fmla="*/ 12700 w 144"/>
                <a:gd name="T17" fmla="*/ 103188 h 261"/>
                <a:gd name="T18" fmla="*/ 12700 w 144"/>
                <a:gd name="T19" fmla="*/ 0 h 261"/>
                <a:gd name="T20" fmla="*/ 0 w 144"/>
                <a:gd name="T21" fmla="*/ 0 h 261"/>
                <a:gd name="T22" fmla="*/ 0 1 256"/>
                <a:gd name="T23" fmla="*/ 0 1 256"/>
                <a:gd name="T24" fmla="*/ 0 1 256"/>
                <a:gd name="T25" fmla="*/ 0 1 256"/>
                <a:gd name="T26" fmla="*/ 0 1 256"/>
                <a:gd name="T27" fmla="*/ 0 1 256"/>
                <a:gd name="T28" fmla="*/ 0 1 256"/>
                <a:gd name="T29" fmla="*/ 0 1 256"/>
                <a:gd name="T30" fmla="*/ 0 1 256"/>
                <a:gd name="T31" fmla="*/ 0 1 256"/>
                <a:gd name="T32" fmla="*/ 0 1 256"/>
                <a:gd name="T33" fmla="*/ 0 w 144"/>
                <a:gd name="T34" fmla="*/ 0 h 261"/>
                <a:gd name="T35" fmla="*/ 0 w 144"/>
                <a:gd name="T36" fmla="*/ 0 h 261"/>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144" h="261">
                  <a:moveTo>
                    <a:pt x="0" y="0"/>
                  </a:moveTo>
                  <a:lnTo>
                    <a:pt x="42" y="94"/>
                  </a:lnTo>
                  <a:lnTo>
                    <a:pt x="87" y="173"/>
                  </a:lnTo>
                  <a:lnTo>
                    <a:pt x="131" y="225"/>
                  </a:lnTo>
                  <a:lnTo>
                    <a:pt x="144" y="261"/>
                  </a:lnTo>
                  <a:lnTo>
                    <a:pt x="79" y="209"/>
                  </a:lnTo>
                  <a:lnTo>
                    <a:pt x="58" y="173"/>
                  </a:lnTo>
                  <a:lnTo>
                    <a:pt x="29" y="123"/>
                  </a:lnTo>
                  <a:lnTo>
                    <a:pt x="8" y="65"/>
                  </a:lnTo>
                  <a:lnTo>
                    <a:pt x="8" y="0"/>
                  </a:lnTo>
                  <a:lnTo>
                    <a:pt x="0" y="0"/>
                  </a:lnTo>
                  <a:close/>
                </a:path>
              </a:pathLst>
            </a:custGeom>
            <a:gradFill>
              <a:gsLst>
                <a:gs pos="0">
                  <a:schemeClr val="accent1">
                    <a:alpha val="20000"/>
                  </a:schemeClr>
                </a:gs>
                <a:gs pos="100000">
                  <a:schemeClr val="accent1">
                    <a:lumMod val="20000"/>
                    <a:lumOff val="80000"/>
                  </a:schemeClr>
                </a:gs>
              </a:gsLst>
              <a:lin ang="5400000" scaled="1"/>
            </a:gradFill>
            <a:ln w="9525" cap="flat" cmpd="sng" algn="ctr">
              <a:noFill/>
              <a:prstDash val="solid"/>
              <a:miter lim="800000"/>
              <a:headEnd type="none" w="med" len="med"/>
              <a:tailEnd type="none" w="med" len="med"/>
            </a:ln>
            <a:effectLst/>
          </p:spPr>
          <p:txBody>
            <a:bodyPr vert="horz" wrap="square" lIns="91440" tIns="45720" rIns="91440" bIns="45720" anchor="t" compatLnSpc="1"/>
            <a:lstStyle/>
            <a:p>
              <a:pPr marL="0" algn="l" rtl="0" eaLnBrk="1" latinLnBrk="0" hangingPunct="1"/>
              <a:endParaRPr kumimoji="0" lang="ja-JP" altLang="en-US" kern="1200">
                <a:solidFill>
                  <a:srgbClr val="FF0000">
                    <a:alpha val="100000"/>
                  </a:srgbClr>
                </a:solidFill>
                <a:latin typeface="+mn-lt"/>
                <a:ea typeface="+mn-ea"/>
                <a:cs typeface="+mn-cs"/>
              </a:endParaRPr>
            </a:p>
          </p:txBody>
        </p:sp>
      </p:grpSp>
      <p:grpSp>
        <p:nvGrpSpPr>
          <p:cNvPr id="9" name="グループ化 8"/>
          <p:cNvGrpSpPr/>
          <p:nvPr/>
        </p:nvGrpSpPr>
        <p:grpSpPr>
          <a:xfrm>
            <a:off x="6341934" y="5000636"/>
            <a:ext cx="1071570" cy="1036602"/>
            <a:chOff x="6357950" y="5000636"/>
            <a:chExt cx="1071570" cy="1036602"/>
          </a:xfrm>
          <a:gradFill>
            <a:gsLst>
              <a:gs pos="0">
                <a:schemeClr val="accent1">
                  <a:alpha val="20000"/>
                </a:schemeClr>
              </a:gs>
              <a:gs pos="100000">
                <a:schemeClr val="accent1">
                  <a:lumMod val="20000"/>
                  <a:lumOff val="80000"/>
                </a:schemeClr>
              </a:gs>
            </a:gsLst>
            <a:lin ang="5400000" scaled="1"/>
          </a:gradFill>
        </p:grpSpPr>
        <p:sp>
          <p:nvSpPr>
            <p:cNvPr id="34" name="フリーフォーム 33"/>
            <p:cNvSpPr>
              <a:spLocks/>
            </p:cNvSpPr>
            <p:nvPr/>
          </p:nvSpPr>
          <p:spPr bwMode="auto">
            <a:xfrm rot="21162566">
              <a:off x="6357950" y="5000636"/>
              <a:ext cx="1071570" cy="1036602"/>
            </a:xfrm>
            <a:custGeom>
              <a:avLst/>
              <a:gdLst>
                <a:gd name="T0" fmla="*/ 320675 w 551"/>
                <a:gd name="T1" fmla="*/ 11112 h 537"/>
                <a:gd name="T2" fmla="*/ 331787 w 551"/>
                <a:gd name="T3" fmla="*/ 11112 h 537"/>
                <a:gd name="T4" fmla="*/ 265112 w 551"/>
                <a:gd name="T5" fmla="*/ 93662 h 537"/>
                <a:gd name="T6" fmla="*/ 171450 w 551"/>
                <a:gd name="T7" fmla="*/ 185737 h 537"/>
                <a:gd name="T8" fmla="*/ 112712 w 551"/>
                <a:gd name="T9" fmla="*/ 334962 h 537"/>
                <a:gd name="T10" fmla="*/ 136525 w 551"/>
                <a:gd name="T11" fmla="*/ 495300 h 537"/>
                <a:gd name="T12" fmla="*/ 241300 w 551"/>
                <a:gd name="T13" fmla="*/ 633412 h 537"/>
                <a:gd name="T14" fmla="*/ 401637 w 551"/>
                <a:gd name="T15" fmla="*/ 715962 h 537"/>
                <a:gd name="T16" fmla="*/ 563562 w 551"/>
                <a:gd name="T17" fmla="*/ 715962 h 537"/>
                <a:gd name="T18" fmla="*/ 688975 w 551"/>
                <a:gd name="T19" fmla="*/ 600075 h 537"/>
                <a:gd name="T20" fmla="*/ 701675 w 551"/>
                <a:gd name="T21" fmla="*/ 495300 h 537"/>
                <a:gd name="T22" fmla="*/ 642937 w 551"/>
                <a:gd name="T23" fmla="*/ 358775 h 537"/>
                <a:gd name="T24" fmla="*/ 701675 w 551"/>
                <a:gd name="T25" fmla="*/ 404812 h 537"/>
                <a:gd name="T26" fmla="*/ 622300 w 551"/>
                <a:gd name="T27" fmla="*/ 288925 h 537"/>
                <a:gd name="T28" fmla="*/ 735012 w 551"/>
                <a:gd name="T29" fmla="*/ 392112 h 537"/>
                <a:gd name="T30" fmla="*/ 758825 w 551"/>
                <a:gd name="T31" fmla="*/ 471487 h 537"/>
                <a:gd name="T32" fmla="*/ 735012 w 551"/>
                <a:gd name="T33" fmla="*/ 587375 h 537"/>
                <a:gd name="T34" fmla="*/ 746125 w 551"/>
                <a:gd name="T35" fmla="*/ 577850 h 537"/>
                <a:gd name="T36" fmla="*/ 792162 w 551"/>
                <a:gd name="T37" fmla="*/ 495300 h 537"/>
                <a:gd name="T38" fmla="*/ 792162 w 551"/>
                <a:gd name="T39" fmla="*/ 415925 h 537"/>
                <a:gd name="T40" fmla="*/ 725487 w 551"/>
                <a:gd name="T41" fmla="*/ 263525 h 537"/>
                <a:gd name="T42" fmla="*/ 746125 w 551"/>
                <a:gd name="T43" fmla="*/ 242887 h 537"/>
                <a:gd name="T44" fmla="*/ 642937 w 551"/>
                <a:gd name="T45" fmla="*/ 160337 h 537"/>
                <a:gd name="T46" fmla="*/ 527050 w 551"/>
                <a:gd name="T47" fmla="*/ 139700 h 537"/>
                <a:gd name="T48" fmla="*/ 517525 w 551"/>
                <a:gd name="T49" fmla="*/ 127000 h 537"/>
                <a:gd name="T50" fmla="*/ 527050 w 551"/>
                <a:gd name="T51" fmla="*/ 103187 h 537"/>
                <a:gd name="T52" fmla="*/ 585787 w 551"/>
                <a:gd name="T53" fmla="*/ 80962 h 537"/>
                <a:gd name="T54" fmla="*/ 782637 w 551"/>
                <a:gd name="T55" fmla="*/ 196850 h 537"/>
                <a:gd name="T56" fmla="*/ 862012 w 551"/>
                <a:gd name="T57" fmla="*/ 334962 h 537"/>
                <a:gd name="T58" fmla="*/ 862012 w 551"/>
                <a:gd name="T59" fmla="*/ 495300 h 537"/>
                <a:gd name="T60" fmla="*/ 804862 w 551"/>
                <a:gd name="T61" fmla="*/ 669925 h 537"/>
                <a:gd name="T62" fmla="*/ 688975 w 551"/>
                <a:gd name="T63" fmla="*/ 785812 h 537"/>
                <a:gd name="T64" fmla="*/ 563562 w 551"/>
                <a:gd name="T65" fmla="*/ 842962 h 537"/>
                <a:gd name="T66" fmla="*/ 390525 w 551"/>
                <a:gd name="T67" fmla="*/ 852487 h 537"/>
                <a:gd name="T68" fmla="*/ 207962 w 551"/>
                <a:gd name="T69" fmla="*/ 793750 h 537"/>
                <a:gd name="T70" fmla="*/ 57150 w 551"/>
                <a:gd name="T71" fmla="*/ 669925 h 537"/>
                <a:gd name="T72" fmla="*/ 46037 w 551"/>
                <a:gd name="T73" fmla="*/ 611187 h 537"/>
                <a:gd name="T74" fmla="*/ 92075 w 551"/>
                <a:gd name="T75" fmla="*/ 690562 h 537"/>
                <a:gd name="T76" fmla="*/ 103187 w 551"/>
                <a:gd name="T77" fmla="*/ 681037 h 537"/>
                <a:gd name="T78" fmla="*/ 112712 w 551"/>
                <a:gd name="T79" fmla="*/ 690562 h 537"/>
                <a:gd name="T80" fmla="*/ 33337 w 551"/>
                <a:gd name="T81" fmla="*/ 528637 h 537"/>
                <a:gd name="T82" fmla="*/ 0 w 551"/>
                <a:gd name="T83" fmla="*/ 379412 h 537"/>
                <a:gd name="T84" fmla="*/ 9525 w 551"/>
                <a:gd name="T85" fmla="*/ 404812 h 537"/>
                <a:gd name="T86" fmla="*/ 46037 w 551"/>
                <a:gd name="T87" fmla="*/ 368300 h 537"/>
                <a:gd name="T88" fmla="*/ 79375 w 551"/>
                <a:gd name="T89" fmla="*/ 219075 h 537"/>
                <a:gd name="T90" fmla="*/ 182562 w 551"/>
                <a:gd name="T91" fmla="*/ 103187 h 537"/>
                <a:gd name="T92" fmla="*/ 265112 w 551"/>
                <a:gd name="T93" fmla="*/ 57150 h 537"/>
                <a:gd name="T94" fmla="*/ 311150 w 551"/>
                <a:gd name="T95" fmla="*/ 23812 h 537"/>
                <a:gd name="T96" fmla="*/ 0 1 256"/>
                <a:gd name="T97" fmla="*/ 0 1 256"/>
                <a:gd name="T98" fmla="*/ 0 1 256"/>
                <a:gd name="T99" fmla="*/ 0 1 256"/>
                <a:gd name="T100" fmla="*/ 0 1 256"/>
                <a:gd name="T101" fmla="*/ 0 1 256"/>
                <a:gd name="T102" fmla="*/ 0 1 256"/>
                <a:gd name="T103" fmla="*/ 0 1 256"/>
                <a:gd name="T104" fmla="*/ 0 1 256"/>
                <a:gd name="T105" fmla="*/ 0 1 256"/>
                <a:gd name="T106" fmla="*/ 0 1 256"/>
                <a:gd name="T107" fmla="*/ 0 1 256"/>
                <a:gd name="T108" fmla="*/ 0 1 256"/>
                <a:gd name="T109" fmla="*/ 0 1 256"/>
                <a:gd name="T110" fmla="*/ 0 1 256"/>
                <a:gd name="T111" fmla="*/ 0 1 256"/>
                <a:gd name="T112" fmla="*/ 0 1 256"/>
                <a:gd name="T113" fmla="*/ 0 1 256"/>
                <a:gd name="T114" fmla="*/ 0 1 256"/>
                <a:gd name="T115" fmla="*/ 0 1 256"/>
                <a:gd name="T116" fmla="*/ 0 1 256"/>
                <a:gd name="T117" fmla="*/ 0 1 256"/>
                <a:gd name="T118" fmla="*/ 0 1 256"/>
                <a:gd name="T119" fmla="*/ 0 1 256"/>
                <a:gd name="T120" fmla="*/ 0 1 256"/>
                <a:gd name="T121" fmla="*/ 0 1 256"/>
                <a:gd name="T122" fmla="*/ 0 1 256"/>
                <a:gd name="T123" fmla="*/ 0 1 256"/>
                <a:gd name="T124" fmla="*/ 0 1 256"/>
                <a:gd name="T125" fmla="*/ 0 1 256"/>
                <a:gd name="T126" fmla="*/ 0 1 256"/>
                <a:gd name="T127" fmla="*/ 0 1 256"/>
                <a:gd name="T128" fmla="*/ 0 1 256"/>
                <a:gd name="T129" fmla="*/ 0 1 256"/>
                <a:gd name="T130" fmla="*/ 0 1 256"/>
                <a:gd name="T131" fmla="*/ 0 1 256"/>
                <a:gd name="T132" fmla="*/ 0 1 256"/>
                <a:gd name="T133" fmla="*/ 0 1 256"/>
                <a:gd name="T134" fmla="*/ 0 1 256"/>
                <a:gd name="T135" fmla="*/ 0 1 256"/>
                <a:gd name="T136" fmla="*/ 0 1 256"/>
                <a:gd name="T137" fmla="*/ 0 1 256"/>
                <a:gd name="T138" fmla="*/ 0 1 256"/>
                <a:gd name="T139" fmla="*/ 0 1 256"/>
                <a:gd name="T140" fmla="*/ 0 1 256"/>
                <a:gd name="T141" fmla="*/ 0 1 256"/>
                <a:gd name="T142" fmla="*/ 0 1 256"/>
                <a:gd name="T143" fmla="*/ 0 1 256"/>
                <a:gd name="T144" fmla="*/ 0 w 551"/>
                <a:gd name="T145" fmla="*/ 0 h 537"/>
                <a:gd name="T146" fmla="*/ 0 w 551"/>
                <a:gd name="T147" fmla="*/ 0 h 537"/>
              </a:gdLst>
              <a:ahLst/>
              <a:cxnLst>
                <a:cxn ang="T96">
                  <a:pos x="T0" y="T1"/>
                </a:cxn>
                <a:cxn ang="T97">
                  <a:pos x="T2" y="T3"/>
                </a:cxn>
                <a:cxn ang="T98">
                  <a:pos x="T4" y="T5"/>
                </a:cxn>
                <a:cxn ang="T99">
                  <a:pos x="T6" y="T7"/>
                </a:cxn>
                <a:cxn ang="T100">
                  <a:pos x="T8" y="T9"/>
                </a:cxn>
                <a:cxn ang="T101">
                  <a:pos x="T10" y="T11"/>
                </a:cxn>
                <a:cxn ang="T102">
                  <a:pos x="T12" y="T13"/>
                </a:cxn>
                <a:cxn ang="T103">
                  <a:pos x="T14" y="T15"/>
                </a:cxn>
                <a:cxn ang="T104">
                  <a:pos x="T16" y="T17"/>
                </a:cxn>
                <a:cxn ang="T105">
                  <a:pos x="T18" y="T19"/>
                </a:cxn>
                <a:cxn ang="T106">
                  <a:pos x="T20" y="T21"/>
                </a:cxn>
                <a:cxn ang="T107">
                  <a:pos x="T22" y="T23"/>
                </a:cxn>
                <a:cxn ang="T108">
                  <a:pos x="T24" y="T25"/>
                </a:cxn>
                <a:cxn ang="T109">
                  <a:pos x="T26" y="T27"/>
                </a:cxn>
                <a:cxn ang="T110">
                  <a:pos x="T28" y="T29"/>
                </a:cxn>
                <a:cxn ang="T111">
                  <a:pos x="T30" y="T31"/>
                </a:cxn>
                <a:cxn ang="T112">
                  <a:pos x="T32" y="T33"/>
                </a:cxn>
                <a:cxn ang="T113">
                  <a:pos x="T34" y="T35"/>
                </a:cxn>
                <a:cxn ang="T114">
                  <a:pos x="T36" y="T37"/>
                </a:cxn>
                <a:cxn ang="T115">
                  <a:pos x="T38" y="T39"/>
                </a:cxn>
                <a:cxn ang="T116">
                  <a:pos x="T40" y="T41"/>
                </a:cxn>
                <a:cxn ang="T117">
                  <a:pos x="T42" y="T43"/>
                </a:cxn>
                <a:cxn ang="T118">
                  <a:pos x="T44" y="T45"/>
                </a:cxn>
                <a:cxn ang="T119">
                  <a:pos x="T46" y="T47"/>
                </a:cxn>
                <a:cxn ang="T120">
                  <a:pos x="T48" y="T49"/>
                </a:cxn>
                <a:cxn ang="T121">
                  <a:pos x="T50" y="T51"/>
                </a:cxn>
                <a:cxn ang="T122">
                  <a:pos x="T52" y="T53"/>
                </a:cxn>
                <a:cxn ang="T123">
                  <a:pos x="T54" y="T55"/>
                </a:cxn>
                <a:cxn ang="T124">
                  <a:pos x="T56" y="T57"/>
                </a:cxn>
                <a:cxn ang="T125">
                  <a:pos x="T58" y="T59"/>
                </a:cxn>
                <a:cxn ang="T126">
                  <a:pos x="T60" y="T61"/>
                </a:cxn>
                <a:cxn ang="T127">
                  <a:pos x="T62" y="T63"/>
                </a:cxn>
                <a:cxn ang="T128">
                  <a:pos x="T64" y="T65"/>
                </a:cxn>
                <a:cxn ang="T129">
                  <a:pos x="T66" y="T67"/>
                </a:cxn>
                <a:cxn ang="T130">
                  <a:pos x="T68" y="T69"/>
                </a:cxn>
                <a:cxn ang="T131">
                  <a:pos x="T70" y="T71"/>
                </a:cxn>
                <a:cxn ang="T132">
                  <a:pos x="T72" y="T73"/>
                </a:cxn>
                <a:cxn ang="T133">
                  <a:pos x="T74" y="T75"/>
                </a:cxn>
                <a:cxn ang="T134">
                  <a:pos x="T76" y="T77"/>
                </a:cxn>
                <a:cxn ang="T135">
                  <a:pos x="T78" y="T79"/>
                </a:cxn>
                <a:cxn ang="T136">
                  <a:pos x="T80" y="T81"/>
                </a:cxn>
                <a:cxn ang="T137">
                  <a:pos x="T82" y="T83"/>
                </a:cxn>
                <a:cxn ang="T138">
                  <a:pos x="T84" y="T85"/>
                </a:cxn>
                <a:cxn ang="T139">
                  <a:pos x="T86" y="T87"/>
                </a:cxn>
                <a:cxn ang="T140">
                  <a:pos x="T88" y="T89"/>
                </a:cxn>
                <a:cxn ang="T141">
                  <a:pos x="T90" y="T91"/>
                </a:cxn>
                <a:cxn ang="T142">
                  <a:pos x="T92" y="T93"/>
                </a:cxn>
                <a:cxn ang="T143">
                  <a:pos x="T94" y="T95"/>
                </a:cxn>
              </a:cxnLst>
              <a:rect l="T144" t="T145" r="T146" b="T147"/>
              <a:pathLst>
                <a:path w="551" h="537">
                  <a:moveTo>
                    <a:pt x="196" y="15"/>
                  </a:moveTo>
                  <a:lnTo>
                    <a:pt x="202" y="7"/>
                  </a:lnTo>
                  <a:lnTo>
                    <a:pt x="217" y="0"/>
                  </a:lnTo>
                  <a:lnTo>
                    <a:pt x="209" y="7"/>
                  </a:lnTo>
                  <a:lnTo>
                    <a:pt x="196" y="30"/>
                  </a:lnTo>
                  <a:lnTo>
                    <a:pt x="167" y="59"/>
                  </a:lnTo>
                  <a:lnTo>
                    <a:pt x="136" y="80"/>
                  </a:lnTo>
                  <a:lnTo>
                    <a:pt x="108" y="117"/>
                  </a:lnTo>
                  <a:lnTo>
                    <a:pt x="86" y="174"/>
                  </a:lnTo>
                  <a:lnTo>
                    <a:pt x="71" y="211"/>
                  </a:lnTo>
                  <a:lnTo>
                    <a:pt x="71" y="247"/>
                  </a:lnTo>
                  <a:lnTo>
                    <a:pt x="86" y="312"/>
                  </a:lnTo>
                  <a:lnTo>
                    <a:pt x="115" y="364"/>
                  </a:lnTo>
                  <a:lnTo>
                    <a:pt x="152" y="399"/>
                  </a:lnTo>
                  <a:lnTo>
                    <a:pt x="196" y="435"/>
                  </a:lnTo>
                  <a:lnTo>
                    <a:pt x="253" y="451"/>
                  </a:lnTo>
                  <a:lnTo>
                    <a:pt x="303" y="458"/>
                  </a:lnTo>
                  <a:lnTo>
                    <a:pt x="355" y="451"/>
                  </a:lnTo>
                  <a:lnTo>
                    <a:pt x="392" y="435"/>
                  </a:lnTo>
                  <a:lnTo>
                    <a:pt x="434" y="378"/>
                  </a:lnTo>
                  <a:lnTo>
                    <a:pt x="442" y="356"/>
                  </a:lnTo>
                  <a:lnTo>
                    <a:pt x="442" y="312"/>
                  </a:lnTo>
                  <a:lnTo>
                    <a:pt x="434" y="284"/>
                  </a:lnTo>
                  <a:lnTo>
                    <a:pt x="405" y="226"/>
                  </a:lnTo>
                  <a:lnTo>
                    <a:pt x="413" y="226"/>
                  </a:lnTo>
                  <a:lnTo>
                    <a:pt x="442" y="255"/>
                  </a:lnTo>
                  <a:lnTo>
                    <a:pt x="442" y="232"/>
                  </a:lnTo>
                  <a:lnTo>
                    <a:pt x="392" y="182"/>
                  </a:lnTo>
                  <a:lnTo>
                    <a:pt x="405" y="182"/>
                  </a:lnTo>
                  <a:lnTo>
                    <a:pt x="463" y="247"/>
                  </a:lnTo>
                  <a:lnTo>
                    <a:pt x="470" y="276"/>
                  </a:lnTo>
                  <a:lnTo>
                    <a:pt x="478" y="297"/>
                  </a:lnTo>
                  <a:lnTo>
                    <a:pt x="478" y="320"/>
                  </a:lnTo>
                  <a:lnTo>
                    <a:pt x="463" y="370"/>
                  </a:lnTo>
                  <a:lnTo>
                    <a:pt x="470" y="370"/>
                  </a:lnTo>
                  <a:lnTo>
                    <a:pt x="470" y="364"/>
                  </a:lnTo>
                  <a:lnTo>
                    <a:pt x="486" y="341"/>
                  </a:lnTo>
                  <a:lnTo>
                    <a:pt x="499" y="312"/>
                  </a:lnTo>
                  <a:lnTo>
                    <a:pt x="499" y="291"/>
                  </a:lnTo>
                  <a:lnTo>
                    <a:pt x="499" y="262"/>
                  </a:lnTo>
                  <a:lnTo>
                    <a:pt x="478" y="211"/>
                  </a:lnTo>
                  <a:lnTo>
                    <a:pt x="457" y="166"/>
                  </a:lnTo>
                  <a:lnTo>
                    <a:pt x="463" y="161"/>
                  </a:lnTo>
                  <a:lnTo>
                    <a:pt x="470" y="153"/>
                  </a:lnTo>
                  <a:lnTo>
                    <a:pt x="442" y="124"/>
                  </a:lnTo>
                  <a:lnTo>
                    <a:pt x="405" y="101"/>
                  </a:lnTo>
                  <a:lnTo>
                    <a:pt x="355" y="95"/>
                  </a:lnTo>
                  <a:lnTo>
                    <a:pt x="332" y="88"/>
                  </a:lnTo>
                  <a:lnTo>
                    <a:pt x="311" y="80"/>
                  </a:lnTo>
                  <a:lnTo>
                    <a:pt x="326" y="80"/>
                  </a:lnTo>
                  <a:lnTo>
                    <a:pt x="369" y="65"/>
                  </a:lnTo>
                  <a:lnTo>
                    <a:pt x="332" y="65"/>
                  </a:lnTo>
                  <a:lnTo>
                    <a:pt x="332" y="51"/>
                  </a:lnTo>
                  <a:lnTo>
                    <a:pt x="369" y="51"/>
                  </a:lnTo>
                  <a:lnTo>
                    <a:pt x="457" y="95"/>
                  </a:lnTo>
                  <a:lnTo>
                    <a:pt x="493" y="124"/>
                  </a:lnTo>
                  <a:lnTo>
                    <a:pt x="522" y="161"/>
                  </a:lnTo>
                  <a:lnTo>
                    <a:pt x="543" y="211"/>
                  </a:lnTo>
                  <a:lnTo>
                    <a:pt x="551" y="268"/>
                  </a:lnTo>
                  <a:lnTo>
                    <a:pt x="543" y="312"/>
                  </a:lnTo>
                  <a:lnTo>
                    <a:pt x="528" y="370"/>
                  </a:lnTo>
                  <a:lnTo>
                    <a:pt x="507" y="422"/>
                  </a:lnTo>
                  <a:lnTo>
                    <a:pt x="470" y="464"/>
                  </a:lnTo>
                  <a:lnTo>
                    <a:pt x="434" y="495"/>
                  </a:lnTo>
                  <a:lnTo>
                    <a:pt x="397" y="516"/>
                  </a:lnTo>
                  <a:lnTo>
                    <a:pt x="355" y="531"/>
                  </a:lnTo>
                  <a:lnTo>
                    <a:pt x="303" y="537"/>
                  </a:lnTo>
                  <a:lnTo>
                    <a:pt x="246" y="537"/>
                  </a:lnTo>
                  <a:lnTo>
                    <a:pt x="188" y="523"/>
                  </a:lnTo>
                  <a:lnTo>
                    <a:pt x="131" y="500"/>
                  </a:lnTo>
                  <a:lnTo>
                    <a:pt x="79" y="464"/>
                  </a:lnTo>
                  <a:lnTo>
                    <a:pt x="36" y="422"/>
                  </a:lnTo>
                  <a:lnTo>
                    <a:pt x="0" y="356"/>
                  </a:lnTo>
                  <a:lnTo>
                    <a:pt x="29" y="385"/>
                  </a:lnTo>
                  <a:lnTo>
                    <a:pt x="50" y="429"/>
                  </a:lnTo>
                  <a:lnTo>
                    <a:pt x="58" y="435"/>
                  </a:lnTo>
                  <a:lnTo>
                    <a:pt x="58" y="429"/>
                  </a:lnTo>
                  <a:lnTo>
                    <a:pt x="65" y="429"/>
                  </a:lnTo>
                  <a:lnTo>
                    <a:pt x="71" y="429"/>
                  </a:lnTo>
                  <a:lnTo>
                    <a:pt x="71" y="435"/>
                  </a:lnTo>
                  <a:lnTo>
                    <a:pt x="42" y="393"/>
                  </a:lnTo>
                  <a:lnTo>
                    <a:pt x="21" y="333"/>
                  </a:lnTo>
                  <a:lnTo>
                    <a:pt x="0" y="276"/>
                  </a:lnTo>
                  <a:lnTo>
                    <a:pt x="0" y="239"/>
                  </a:lnTo>
                  <a:lnTo>
                    <a:pt x="0" y="197"/>
                  </a:lnTo>
                  <a:lnTo>
                    <a:pt x="6" y="255"/>
                  </a:lnTo>
                  <a:lnTo>
                    <a:pt x="29" y="297"/>
                  </a:lnTo>
                  <a:lnTo>
                    <a:pt x="29" y="232"/>
                  </a:lnTo>
                  <a:lnTo>
                    <a:pt x="36" y="166"/>
                  </a:lnTo>
                  <a:lnTo>
                    <a:pt x="50" y="138"/>
                  </a:lnTo>
                  <a:lnTo>
                    <a:pt x="71" y="109"/>
                  </a:lnTo>
                  <a:lnTo>
                    <a:pt x="115" y="65"/>
                  </a:lnTo>
                  <a:lnTo>
                    <a:pt x="144" y="51"/>
                  </a:lnTo>
                  <a:lnTo>
                    <a:pt x="167" y="36"/>
                  </a:lnTo>
                  <a:lnTo>
                    <a:pt x="188" y="15"/>
                  </a:lnTo>
                  <a:lnTo>
                    <a:pt x="196" y="15"/>
                  </a:lnTo>
                  <a:close/>
                </a:path>
              </a:pathLst>
            </a:custGeom>
            <a:gradFill>
              <a:gsLst>
                <a:gs pos="0">
                  <a:schemeClr val="accent1">
                    <a:alpha val="20000"/>
                  </a:schemeClr>
                </a:gs>
                <a:gs pos="100000">
                  <a:schemeClr val="accent1">
                    <a:lumMod val="20000"/>
                    <a:lumOff val="80000"/>
                  </a:schemeClr>
                </a:gs>
              </a:gsLst>
              <a:lin ang="5400000" scaled="1"/>
            </a:gradFill>
            <a:ln w="9525" cap="flat" cmpd="sng" algn="ctr">
              <a:noFill/>
              <a:prstDash val="solid"/>
              <a:miter lim="800000"/>
              <a:headEnd type="none" w="med" len="med"/>
              <a:tailEnd type="none" w="med" len="med"/>
            </a:ln>
            <a:effectLst/>
          </p:spPr>
          <p:txBody>
            <a:bodyPr vert="horz" wrap="square" lIns="91440" tIns="45720" rIns="91440" bIns="45720" anchor="t" compatLnSpc="1"/>
            <a:lstStyle/>
            <a:p>
              <a:pPr marL="0" algn="l" rtl="0" eaLnBrk="1" latinLnBrk="0" hangingPunct="1"/>
              <a:endParaRPr kumimoji="0" lang="ja-JP" altLang="en-US" kern="1200">
                <a:solidFill>
                  <a:srgbClr val="FF0000">
                    <a:alpha val="100000"/>
                  </a:srgbClr>
                </a:solidFill>
                <a:latin typeface="+mn-lt"/>
                <a:ea typeface="+mn-ea"/>
                <a:cs typeface="+mn-cs"/>
              </a:endParaRPr>
            </a:p>
          </p:txBody>
        </p:sp>
        <p:sp>
          <p:nvSpPr>
            <p:cNvPr id="35" name="フリーフォーム 34"/>
            <p:cNvSpPr>
              <a:spLocks/>
            </p:cNvSpPr>
            <p:nvPr/>
          </p:nvSpPr>
          <p:spPr bwMode="auto">
            <a:xfrm>
              <a:off x="6715140" y="5214950"/>
              <a:ext cx="431310" cy="71438"/>
            </a:xfrm>
            <a:custGeom>
              <a:avLst/>
              <a:gdLst>
                <a:gd name="T0" fmla="*/ 0 w 232"/>
                <a:gd name="T1" fmla="*/ 0 h 44"/>
                <a:gd name="T2" fmla="*/ 196850 w 232"/>
                <a:gd name="T3" fmla="*/ 12700 h 44"/>
                <a:gd name="T4" fmla="*/ 301625 w 232"/>
                <a:gd name="T5" fmla="*/ 36513 h 44"/>
                <a:gd name="T6" fmla="*/ 334963 w 232"/>
                <a:gd name="T7" fmla="*/ 46038 h 44"/>
                <a:gd name="T8" fmla="*/ 358775 w 232"/>
                <a:gd name="T9" fmla="*/ 58738 h 44"/>
                <a:gd name="T10" fmla="*/ 368300 w 232"/>
                <a:gd name="T11" fmla="*/ 69850 h 44"/>
                <a:gd name="T12" fmla="*/ 346075 w 232"/>
                <a:gd name="T13" fmla="*/ 69850 h 44"/>
                <a:gd name="T14" fmla="*/ 288925 w 232"/>
                <a:gd name="T15" fmla="*/ 46038 h 44"/>
                <a:gd name="T16" fmla="*/ 219075 w 232"/>
                <a:gd name="T17" fmla="*/ 36513 h 44"/>
                <a:gd name="T18" fmla="*/ 219075 w 232"/>
                <a:gd name="T19" fmla="*/ 46038 h 44"/>
                <a:gd name="T20" fmla="*/ 242888 w 232"/>
                <a:gd name="T21" fmla="*/ 69850 h 44"/>
                <a:gd name="T22" fmla="*/ 219075 w 232"/>
                <a:gd name="T23" fmla="*/ 69850 h 44"/>
                <a:gd name="T24" fmla="*/ 196850 w 232"/>
                <a:gd name="T25" fmla="*/ 58738 h 44"/>
                <a:gd name="T26" fmla="*/ 173038 w 232"/>
                <a:gd name="T27" fmla="*/ 46038 h 44"/>
                <a:gd name="T28" fmla="*/ 11113 w 232"/>
                <a:gd name="T29" fmla="*/ 0 h 44"/>
                <a:gd name="T30" fmla="*/ 0 w 232"/>
                <a:gd name="T31" fmla="*/ 0 h 44"/>
                <a:gd name="T32" fmla="*/ 0 1 256"/>
                <a:gd name="T33" fmla="*/ 0 1 256"/>
                <a:gd name="T34" fmla="*/ 0 1 256"/>
                <a:gd name="T35" fmla="*/ 0 1 256"/>
                <a:gd name="T36" fmla="*/ 0 1 256"/>
                <a:gd name="T37" fmla="*/ 0 1 256"/>
                <a:gd name="T38" fmla="*/ 0 1 256"/>
                <a:gd name="T39" fmla="*/ 0 1 256"/>
                <a:gd name="T40" fmla="*/ 0 1 256"/>
                <a:gd name="T41" fmla="*/ 0 1 256"/>
                <a:gd name="T42" fmla="*/ 0 1 256"/>
                <a:gd name="T43" fmla="*/ 0 1 256"/>
                <a:gd name="T44" fmla="*/ 0 1 256"/>
                <a:gd name="T45" fmla="*/ 0 1 256"/>
                <a:gd name="T46" fmla="*/ 0 1 256"/>
                <a:gd name="T47" fmla="*/ 0 1 256"/>
                <a:gd name="T48" fmla="*/ 0 w 232"/>
                <a:gd name="T49" fmla="*/ 0 h 44"/>
                <a:gd name="T50" fmla="*/ 0 w 232"/>
                <a:gd name="T51" fmla="*/ 0 h 44"/>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T48" t="T49" r="T50" b="T51"/>
              <a:pathLst>
                <a:path w="232" h="44">
                  <a:moveTo>
                    <a:pt x="0" y="0"/>
                  </a:moveTo>
                  <a:lnTo>
                    <a:pt x="124" y="8"/>
                  </a:lnTo>
                  <a:lnTo>
                    <a:pt x="190" y="23"/>
                  </a:lnTo>
                  <a:lnTo>
                    <a:pt x="211" y="29"/>
                  </a:lnTo>
                  <a:lnTo>
                    <a:pt x="226" y="37"/>
                  </a:lnTo>
                  <a:lnTo>
                    <a:pt x="232" y="44"/>
                  </a:lnTo>
                  <a:lnTo>
                    <a:pt x="218" y="44"/>
                  </a:lnTo>
                  <a:lnTo>
                    <a:pt x="182" y="29"/>
                  </a:lnTo>
                  <a:lnTo>
                    <a:pt x="138" y="23"/>
                  </a:lnTo>
                  <a:lnTo>
                    <a:pt x="138" y="29"/>
                  </a:lnTo>
                  <a:lnTo>
                    <a:pt x="153" y="44"/>
                  </a:lnTo>
                  <a:lnTo>
                    <a:pt x="138" y="44"/>
                  </a:lnTo>
                  <a:lnTo>
                    <a:pt x="124" y="37"/>
                  </a:lnTo>
                  <a:lnTo>
                    <a:pt x="109" y="29"/>
                  </a:lnTo>
                  <a:lnTo>
                    <a:pt x="7" y="0"/>
                  </a:lnTo>
                  <a:lnTo>
                    <a:pt x="0" y="0"/>
                  </a:lnTo>
                  <a:close/>
                </a:path>
              </a:pathLst>
            </a:custGeom>
            <a:gradFill>
              <a:gsLst>
                <a:gs pos="0">
                  <a:schemeClr val="accent1">
                    <a:alpha val="20000"/>
                  </a:schemeClr>
                </a:gs>
                <a:gs pos="100000">
                  <a:schemeClr val="accent1">
                    <a:lumMod val="20000"/>
                    <a:lumOff val="80000"/>
                  </a:schemeClr>
                </a:gs>
              </a:gsLst>
              <a:lin ang="5400000" scaled="1"/>
            </a:gradFill>
            <a:ln w="9525" cap="flat" cmpd="sng" algn="ctr">
              <a:noFill/>
              <a:prstDash val="solid"/>
              <a:miter lim="800000"/>
              <a:headEnd type="none" w="med" len="med"/>
              <a:tailEnd type="none" w="med" len="med"/>
            </a:ln>
            <a:effectLst/>
          </p:spPr>
          <p:txBody>
            <a:bodyPr vert="horz" wrap="square" lIns="91440" tIns="45720" rIns="91440" bIns="45720" anchor="t" compatLnSpc="1"/>
            <a:lstStyle/>
            <a:p>
              <a:pPr marL="0" algn="l" rtl="0" eaLnBrk="1" latinLnBrk="0" hangingPunct="1"/>
              <a:endParaRPr kumimoji="0" lang="ja-JP" altLang="en-US" kern="1200">
                <a:solidFill>
                  <a:srgbClr val="FF0000">
                    <a:alpha val="100000"/>
                  </a:srgbClr>
                </a:solidFill>
                <a:latin typeface="+mn-lt"/>
                <a:ea typeface="+mn-ea"/>
                <a:cs typeface="+mn-cs"/>
              </a:endParaRPr>
            </a:p>
          </p:txBody>
        </p:sp>
        <p:sp>
          <p:nvSpPr>
            <p:cNvPr id="36" name="フリーフォーム 35"/>
            <p:cNvSpPr>
              <a:spLocks/>
            </p:cNvSpPr>
            <p:nvPr/>
          </p:nvSpPr>
          <p:spPr bwMode="auto">
            <a:xfrm>
              <a:off x="6786578" y="5357826"/>
              <a:ext cx="232643" cy="71242"/>
            </a:xfrm>
            <a:custGeom>
              <a:avLst/>
              <a:gdLst>
                <a:gd name="T0" fmla="*/ 0 w 94"/>
                <a:gd name="T1" fmla="*/ 0 h 29"/>
                <a:gd name="T2" fmla="*/ 82550 w 94"/>
                <a:gd name="T3" fmla="*/ 12700 h 29"/>
                <a:gd name="T4" fmla="*/ 149225 w 94"/>
                <a:gd name="T5" fmla="*/ 33338 h 29"/>
                <a:gd name="T6" fmla="*/ 149225 w 94"/>
                <a:gd name="T7" fmla="*/ 46038 h 29"/>
                <a:gd name="T8" fmla="*/ 127000 w 94"/>
                <a:gd name="T9" fmla="*/ 46038 h 29"/>
                <a:gd name="T10" fmla="*/ 69850 w 94"/>
                <a:gd name="T11" fmla="*/ 25400 h 29"/>
                <a:gd name="T12" fmla="*/ 11113 w 94"/>
                <a:gd name="T13" fmla="*/ 0 h 29"/>
                <a:gd name="T14" fmla="*/ 0 w 94"/>
                <a:gd name="T15" fmla="*/ 0 h 29"/>
                <a:gd name="T16" fmla="*/ 0 1 256"/>
                <a:gd name="T17" fmla="*/ 0 1 256"/>
                <a:gd name="T18" fmla="*/ 0 1 256"/>
                <a:gd name="T19" fmla="*/ 0 1 256"/>
                <a:gd name="T20" fmla="*/ 0 1 256"/>
                <a:gd name="T21" fmla="*/ 0 1 256"/>
                <a:gd name="T22" fmla="*/ 0 1 256"/>
                <a:gd name="T23" fmla="*/ 0 1 256"/>
                <a:gd name="T24" fmla="*/ 0 w 94"/>
                <a:gd name="T25" fmla="*/ 0 h 29"/>
                <a:gd name="T26" fmla="*/ 0 w 94"/>
                <a:gd name="T27" fmla="*/ 0 h 29"/>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94" h="29">
                  <a:moveTo>
                    <a:pt x="0" y="0"/>
                  </a:moveTo>
                  <a:lnTo>
                    <a:pt x="52" y="8"/>
                  </a:lnTo>
                  <a:lnTo>
                    <a:pt x="94" y="21"/>
                  </a:lnTo>
                  <a:lnTo>
                    <a:pt x="94" y="29"/>
                  </a:lnTo>
                  <a:lnTo>
                    <a:pt x="80" y="29"/>
                  </a:lnTo>
                  <a:lnTo>
                    <a:pt x="44" y="16"/>
                  </a:lnTo>
                  <a:lnTo>
                    <a:pt x="7" y="0"/>
                  </a:lnTo>
                  <a:lnTo>
                    <a:pt x="0" y="0"/>
                  </a:lnTo>
                  <a:close/>
                </a:path>
              </a:pathLst>
            </a:custGeom>
            <a:gradFill>
              <a:gsLst>
                <a:gs pos="0">
                  <a:schemeClr val="accent1">
                    <a:alpha val="20000"/>
                  </a:schemeClr>
                </a:gs>
                <a:gs pos="100000">
                  <a:schemeClr val="accent1">
                    <a:lumMod val="20000"/>
                    <a:lumOff val="80000"/>
                  </a:schemeClr>
                </a:gs>
              </a:gsLst>
              <a:lin ang="5400000" scaled="1"/>
            </a:gradFill>
            <a:ln w="9525" cap="flat" cmpd="sng" algn="ctr">
              <a:noFill/>
              <a:prstDash val="solid"/>
              <a:miter lim="800000"/>
              <a:headEnd type="none" w="med" len="med"/>
              <a:tailEnd type="none" w="med" len="med"/>
            </a:ln>
            <a:effectLst/>
          </p:spPr>
          <p:txBody>
            <a:bodyPr vert="horz" wrap="square" lIns="91440" tIns="45720" rIns="91440" bIns="45720" anchor="t" compatLnSpc="1"/>
            <a:lstStyle/>
            <a:p>
              <a:pPr marL="0" algn="l" rtl="0" eaLnBrk="1" latinLnBrk="0" hangingPunct="1"/>
              <a:endParaRPr kumimoji="0" lang="ja-JP" altLang="en-US" kern="1200">
                <a:solidFill>
                  <a:srgbClr val="FF0000">
                    <a:alpha val="100000"/>
                  </a:srgbClr>
                </a:solidFill>
                <a:latin typeface="+mn-lt"/>
                <a:ea typeface="+mn-ea"/>
                <a:cs typeface="+mn-cs"/>
              </a:endParaRPr>
            </a:p>
          </p:txBody>
        </p:sp>
      </p:grpSp>
      <p:sp>
        <p:nvSpPr>
          <p:cNvPr id="37" name="フリーフォーム 36"/>
          <p:cNvSpPr>
            <a:spLocks/>
          </p:cNvSpPr>
          <p:nvPr/>
        </p:nvSpPr>
        <p:spPr bwMode="auto">
          <a:xfrm>
            <a:off x="5841868" y="5857892"/>
            <a:ext cx="245087" cy="231993"/>
          </a:xfrm>
          <a:custGeom>
            <a:avLst/>
            <a:gdLst>
              <a:gd name="T0" fmla="*/ 136525 w 151"/>
              <a:gd name="T1" fmla="*/ 0 h 144"/>
              <a:gd name="T2" fmla="*/ 79375 w 151"/>
              <a:gd name="T3" fmla="*/ 9525 h 144"/>
              <a:gd name="T4" fmla="*/ 44450 w 151"/>
              <a:gd name="T5" fmla="*/ 34925 h 144"/>
              <a:gd name="T6" fmla="*/ 0 w 151"/>
              <a:gd name="T7" fmla="*/ 104775 h 144"/>
              <a:gd name="T8" fmla="*/ 0 w 151"/>
              <a:gd name="T9" fmla="*/ 138113 h 144"/>
              <a:gd name="T10" fmla="*/ 57150 w 151"/>
              <a:gd name="T11" fmla="*/ 125413 h 144"/>
              <a:gd name="T12" fmla="*/ 44450 w 151"/>
              <a:gd name="T13" fmla="*/ 161925 h 144"/>
              <a:gd name="T14" fmla="*/ 20637 w 151"/>
              <a:gd name="T15" fmla="*/ 171450 h 144"/>
              <a:gd name="T16" fmla="*/ 57150 w 151"/>
              <a:gd name="T17" fmla="*/ 207963 h 144"/>
              <a:gd name="T18" fmla="*/ 103187 w 151"/>
              <a:gd name="T19" fmla="*/ 228600 h 144"/>
              <a:gd name="T20" fmla="*/ 149225 w 151"/>
              <a:gd name="T21" fmla="*/ 228600 h 144"/>
              <a:gd name="T22" fmla="*/ 182562 w 151"/>
              <a:gd name="T23" fmla="*/ 217488 h 144"/>
              <a:gd name="T24" fmla="*/ 239712 w 151"/>
              <a:gd name="T25" fmla="*/ 184150 h 144"/>
              <a:gd name="T26" fmla="*/ 239712 w 151"/>
              <a:gd name="T27" fmla="*/ 104775 h 144"/>
              <a:gd name="T28" fmla="*/ 219075 w 151"/>
              <a:gd name="T29" fmla="*/ 55563 h 144"/>
              <a:gd name="T30" fmla="*/ 182562 w 151"/>
              <a:gd name="T31" fmla="*/ 34925 h 144"/>
              <a:gd name="T32" fmla="*/ 149225 w 151"/>
              <a:gd name="T33" fmla="*/ 0 h 144"/>
              <a:gd name="T34" fmla="*/ 136525 w 151"/>
              <a:gd name="T35" fmla="*/ 0 h 144"/>
              <a:gd name="T36" fmla="*/ 136525 w 151"/>
              <a:gd name="T37" fmla="*/ 104775 h 144"/>
              <a:gd name="T38" fmla="*/ 123825 w 151"/>
              <a:gd name="T39" fmla="*/ 112713 h 144"/>
              <a:gd name="T40" fmla="*/ 79375 w 151"/>
              <a:gd name="T41" fmla="*/ 104775 h 144"/>
              <a:gd name="T42" fmla="*/ 57150 w 151"/>
              <a:gd name="T43" fmla="*/ 92075 h 144"/>
              <a:gd name="T44" fmla="*/ 66675 w 151"/>
              <a:gd name="T45" fmla="*/ 46038 h 144"/>
              <a:gd name="T46" fmla="*/ 115887 w 151"/>
              <a:gd name="T47" fmla="*/ 34925 h 144"/>
              <a:gd name="T48" fmla="*/ 136525 w 151"/>
              <a:gd name="T49" fmla="*/ 46038 h 144"/>
              <a:gd name="T50" fmla="*/ 136525 w 151"/>
              <a:gd name="T51" fmla="*/ 79375 h 144"/>
              <a:gd name="T52" fmla="*/ 136525 w 151"/>
              <a:gd name="T53" fmla="*/ 104775 h 144"/>
              <a:gd name="T54" fmla="*/ 136525 w 151"/>
              <a:gd name="T55" fmla="*/ 0 h 144"/>
              <a:gd name="T56" fmla="*/ 149225 w 151"/>
              <a:gd name="T57" fmla="*/ 195263 h 144"/>
              <a:gd name="T58" fmla="*/ 195262 w 151"/>
              <a:gd name="T59" fmla="*/ 195263 h 144"/>
              <a:gd name="T60" fmla="*/ 169862 w 151"/>
              <a:gd name="T61" fmla="*/ 207963 h 144"/>
              <a:gd name="T62" fmla="*/ 149225 w 151"/>
              <a:gd name="T63" fmla="*/ 195263 h 144"/>
              <a:gd name="T64" fmla="*/ 136525 w 151"/>
              <a:gd name="T65" fmla="*/ 0 h 144"/>
              <a:gd name="T66" fmla="*/ 0 1 256"/>
              <a:gd name="T67" fmla="*/ 0 1 256"/>
              <a:gd name="T68" fmla="*/ 0 1 256"/>
              <a:gd name="T69" fmla="*/ 0 1 256"/>
              <a:gd name="T70" fmla="*/ 0 1 256"/>
              <a:gd name="T71" fmla="*/ 0 1 256"/>
              <a:gd name="T72" fmla="*/ 0 1 256"/>
              <a:gd name="T73" fmla="*/ 0 1 256"/>
              <a:gd name="T74" fmla="*/ 0 1 256"/>
              <a:gd name="T75" fmla="*/ 0 1 256"/>
              <a:gd name="T76" fmla="*/ 0 1 256"/>
              <a:gd name="T77" fmla="*/ 0 1 256"/>
              <a:gd name="T78" fmla="*/ 0 1 256"/>
              <a:gd name="T79" fmla="*/ 0 1 256"/>
              <a:gd name="T80" fmla="*/ 0 1 256"/>
              <a:gd name="T81" fmla="*/ 0 1 256"/>
              <a:gd name="T82" fmla="*/ 0 1 256"/>
              <a:gd name="T83" fmla="*/ 0 1 256"/>
              <a:gd name="T84" fmla="*/ 0 1 256"/>
              <a:gd name="T85" fmla="*/ 0 1 256"/>
              <a:gd name="T86" fmla="*/ 0 1 256"/>
              <a:gd name="T87" fmla="*/ 0 1 256"/>
              <a:gd name="T88" fmla="*/ 0 1 256"/>
              <a:gd name="T89" fmla="*/ 0 1 256"/>
              <a:gd name="T90" fmla="*/ 0 1 256"/>
              <a:gd name="T91" fmla="*/ 0 1 256"/>
              <a:gd name="T92" fmla="*/ 0 1 256"/>
              <a:gd name="T93" fmla="*/ 0 1 256"/>
              <a:gd name="T94" fmla="*/ 0 1 256"/>
              <a:gd name="T95" fmla="*/ 0 1 256"/>
              <a:gd name="T96" fmla="*/ 0 1 256"/>
              <a:gd name="T97" fmla="*/ 0 1 256"/>
              <a:gd name="T98" fmla="*/ 0 1 256"/>
              <a:gd name="T99" fmla="*/ 0 w 151"/>
              <a:gd name="T100" fmla="*/ 0 h 144"/>
              <a:gd name="T101" fmla="*/ 0 w 151"/>
              <a:gd name="T102" fmla="*/ 0 h 144"/>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151" h="144">
                <a:moveTo>
                  <a:pt x="86" y="0"/>
                </a:moveTo>
                <a:lnTo>
                  <a:pt x="50" y="6"/>
                </a:lnTo>
                <a:lnTo>
                  <a:pt x="28" y="22"/>
                </a:lnTo>
                <a:lnTo>
                  <a:pt x="0" y="66"/>
                </a:lnTo>
                <a:lnTo>
                  <a:pt x="0" y="87"/>
                </a:lnTo>
                <a:lnTo>
                  <a:pt x="36" y="79"/>
                </a:lnTo>
                <a:lnTo>
                  <a:pt x="28" y="102"/>
                </a:lnTo>
                <a:lnTo>
                  <a:pt x="13" y="108"/>
                </a:lnTo>
                <a:lnTo>
                  <a:pt x="36" y="131"/>
                </a:lnTo>
                <a:lnTo>
                  <a:pt x="65" y="144"/>
                </a:lnTo>
                <a:lnTo>
                  <a:pt x="94" y="144"/>
                </a:lnTo>
                <a:lnTo>
                  <a:pt x="115" y="137"/>
                </a:lnTo>
                <a:lnTo>
                  <a:pt x="151" y="116"/>
                </a:lnTo>
                <a:lnTo>
                  <a:pt x="151" y="66"/>
                </a:lnTo>
                <a:lnTo>
                  <a:pt x="138" y="35"/>
                </a:lnTo>
                <a:lnTo>
                  <a:pt x="115" y="22"/>
                </a:lnTo>
                <a:lnTo>
                  <a:pt x="94" y="0"/>
                </a:lnTo>
                <a:lnTo>
                  <a:pt x="86" y="0"/>
                </a:lnTo>
                <a:lnTo>
                  <a:pt x="86" y="66"/>
                </a:lnTo>
                <a:lnTo>
                  <a:pt x="78" y="71"/>
                </a:lnTo>
                <a:lnTo>
                  <a:pt x="50" y="66"/>
                </a:lnTo>
                <a:lnTo>
                  <a:pt x="36" y="58"/>
                </a:lnTo>
                <a:lnTo>
                  <a:pt x="42" y="29"/>
                </a:lnTo>
                <a:lnTo>
                  <a:pt x="73" y="22"/>
                </a:lnTo>
                <a:lnTo>
                  <a:pt x="86" y="29"/>
                </a:lnTo>
                <a:lnTo>
                  <a:pt x="86" y="50"/>
                </a:lnTo>
                <a:lnTo>
                  <a:pt x="86" y="66"/>
                </a:lnTo>
                <a:lnTo>
                  <a:pt x="86" y="0"/>
                </a:lnTo>
                <a:lnTo>
                  <a:pt x="94" y="123"/>
                </a:lnTo>
                <a:lnTo>
                  <a:pt x="123" y="123"/>
                </a:lnTo>
                <a:lnTo>
                  <a:pt x="107" y="131"/>
                </a:lnTo>
                <a:lnTo>
                  <a:pt x="94" y="123"/>
                </a:lnTo>
                <a:lnTo>
                  <a:pt x="86" y="0"/>
                </a:lnTo>
                <a:close/>
              </a:path>
            </a:pathLst>
          </a:custGeom>
          <a:gradFill rotWithShape="1">
            <a:gsLst>
              <a:gs pos="0">
                <a:schemeClr val="accent1">
                  <a:lumMod val="20000"/>
                  <a:lumOff val="80000"/>
                </a:schemeClr>
              </a:gs>
              <a:gs pos="100000">
                <a:schemeClr val="accent1"/>
              </a:gs>
            </a:gsLst>
            <a:lin ang="5400000" scaled="1"/>
          </a:gradFill>
          <a:ln w="9525" cap="flat" cmpd="sng" algn="ctr">
            <a:noFill/>
            <a:prstDash val="solid"/>
            <a:miter lim="800000"/>
            <a:headEnd type="none" w="med" len="med"/>
            <a:tailEnd type="none" w="med" len="med"/>
          </a:ln>
          <a:effectLst/>
        </p:spPr>
        <p:txBody>
          <a:bodyPr vert="horz" wrap="square" lIns="91440" tIns="45720" rIns="91440" bIns="45720" anchor="t" compatLnSpc="1"/>
          <a:lstStyle/>
          <a:p>
            <a:pPr marL="0" algn="l" rtl="0" eaLnBrk="1" latinLnBrk="0" hangingPunct="1"/>
            <a:endParaRPr kumimoji="0" lang="ja-JP" altLang="en-US" kern="1200">
              <a:solidFill>
                <a:srgbClr val="FF0000">
                  <a:alpha val="100000"/>
                </a:srgbClr>
              </a:solidFill>
              <a:latin typeface="+mn-lt"/>
              <a:ea typeface="+mn-ea"/>
              <a:cs typeface="+mn-cs"/>
            </a:endParaRPr>
          </a:p>
        </p:txBody>
      </p:sp>
      <p:sp>
        <p:nvSpPr>
          <p:cNvPr id="39" name="フリーフォーム 38"/>
          <p:cNvSpPr>
            <a:spLocks/>
          </p:cNvSpPr>
          <p:nvPr/>
        </p:nvSpPr>
        <p:spPr bwMode="auto">
          <a:xfrm rot="5400000">
            <a:off x="7322976" y="5055119"/>
            <a:ext cx="1894702" cy="1678386"/>
          </a:xfrm>
          <a:custGeom>
            <a:avLst/>
            <a:gdLst>
              <a:gd name="T0" fmla="*/ 0 w 309"/>
              <a:gd name="T1" fmla="*/ 0 h 263"/>
              <a:gd name="T2" fmla="*/ 39 w 309"/>
              <a:gd name="T3" fmla="*/ 19 h 263"/>
              <a:gd name="T4" fmla="*/ 79 w 309"/>
              <a:gd name="T5" fmla="*/ 42 h 263"/>
              <a:gd name="T6" fmla="*/ 131 w 309"/>
              <a:gd name="T7" fmla="*/ 73 h 263"/>
              <a:gd name="T8" fmla="*/ 156 w 309"/>
              <a:gd name="T9" fmla="*/ 90 h 263"/>
              <a:gd name="T10" fmla="*/ 183 w 309"/>
              <a:gd name="T11" fmla="*/ 111 h 263"/>
              <a:gd name="T12" fmla="*/ 209 w 309"/>
              <a:gd name="T13" fmla="*/ 132 h 263"/>
              <a:gd name="T14" fmla="*/ 232 w 309"/>
              <a:gd name="T15" fmla="*/ 155 h 263"/>
              <a:gd name="T16" fmla="*/ 257 w 309"/>
              <a:gd name="T17" fmla="*/ 180 h 263"/>
              <a:gd name="T18" fmla="*/ 277 w 309"/>
              <a:gd name="T19" fmla="*/ 205 h 263"/>
              <a:gd name="T20" fmla="*/ 296 w 309"/>
              <a:gd name="T21" fmla="*/ 234 h 263"/>
              <a:gd name="T22" fmla="*/ 309 w 309"/>
              <a:gd name="T23" fmla="*/ 263 h 263"/>
              <a:gd name="T24" fmla="*/ 0 1 256"/>
              <a:gd name="T25" fmla="*/ 0 1 256"/>
              <a:gd name="T26" fmla="*/ 0 1 256"/>
              <a:gd name="T27" fmla="*/ 0 1 256"/>
              <a:gd name="T28" fmla="*/ 0 1 256"/>
              <a:gd name="T29" fmla="*/ 0 1 256"/>
              <a:gd name="T30" fmla="*/ 0 1 256"/>
              <a:gd name="T31" fmla="*/ 0 1 256"/>
              <a:gd name="T32" fmla="*/ 0 1 256"/>
              <a:gd name="T33" fmla="*/ 0 1 256"/>
              <a:gd name="T34" fmla="*/ 0 1 256"/>
              <a:gd name="T35" fmla="*/ 0 1 256"/>
              <a:gd name="T36" fmla="*/ 0 w 309"/>
              <a:gd name="T37" fmla="*/ 0 h 263"/>
              <a:gd name="T38" fmla="*/ 0 w 309"/>
              <a:gd name="T39" fmla="*/ 0 h 263"/>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309" h="263">
                <a:moveTo>
                  <a:pt x="0" y="0"/>
                </a:moveTo>
                <a:lnTo>
                  <a:pt x="39" y="19"/>
                </a:lnTo>
                <a:lnTo>
                  <a:pt x="79" y="42"/>
                </a:lnTo>
                <a:lnTo>
                  <a:pt x="131" y="73"/>
                </a:lnTo>
                <a:lnTo>
                  <a:pt x="156" y="90"/>
                </a:lnTo>
                <a:lnTo>
                  <a:pt x="183" y="111"/>
                </a:lnTo>
                <a:lnTo>
                  <a:pt x="209" y="132"/>
                </a:lnTo>
                <a:lnTo>
                  <a:pt x="232" y="155"/>
                </a:lnTo>
                <a:lnTo>
                  <a:pt x="257" y="180"/>
                </a:lnTo>
                <a:lnTo>
                  <a:pt x="277" y="205"/>
                </a:lnTo>
                <a:lnTo>
                  <a:pt x="296" y="234"/>
                </a:lnTo>
                <a:lnTo>
                  <a:pt x="309" y="263"/>
                </a:lnTo>
              </a:path>
            </a:pathLst>
          </a:custGeom>
          <a:noFill/>
          <a:ln w="12700" cap="flat" cmpd="sng" algn="ctr">
            <a:solidFill>
              <a:schemeClr val="bg1"/>
            </a:solid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ja-JP" altLang="en-US" kern="1200">
              <a:solidFill>
                <a:schemeClr val="tx1"/>
              </a:solidFill>
              <a:latin typeface="+mn-lt"/>
              <a:ea typeface="+mn-ea"/>
              <a:cs typeface="+mn-cs"/>
            </a:endParaRPr>
          </a:p>
        </p:txBody>
      </p:sp>
      <p:grpSp>
        <p:nvGrpSpPr>
          <p:cNvPr id="10" name="グループ化 9"/>
          <p:cNvGrpSpPr/>
          <p:nvPr/>
        </p:nvGrpSpPr>
        <p:grpSpPr>
          <a:xfrm>
            <a:off x="7286645" y="3871493"/>
            <a:ext cx="1541824" cy="1424221"/>
            <a:chOff x="7286645" y="3871493"/>
            <a:chExt cx="1541824" cy="1424221"/>
          </a:xfrm>
          <a:gradFill>
            <a:gsLst>
              <a:gs pos="1000">
                <a:schemeClr val="accent1">
                  <a:alpha val="20000"/>
                </a:schemeClr>
              </a:gs>
              <a:gs pos="100000">
                <a:schemeClr val="accent1"/>
              </a:gs>
            </a:gsLst>
            <a:lin ang="5400000" scaled="1"/>
          </a:gradFill>
        </p:grpSpPr>
        <p:sp>
          <p:nvSpPr>
            <p:cNvPr id="33" name="フリーフォーム 32"/>
            <p:cNvSpPr>
              <a:spLocks/>
            </p:cNvSpPr>
            <p:nvPr/>
          </p:nvSpPr>
          <p:spPr bwMode="auto">
            <a:xfrm>
              <a:off x="7286645" y="3890348"/>
              <a:ext cx="908413" cy="891012"/>
            </a:xfrm>
            <a:custGeom>
              <a:avLst/>
              <a:gdLst>
                <a:gd name="T0" fmla="*/ 530225 w 507"/>
                <a:gd name="T1" fmla="*/ 0 h 501"/>
                <a:gd name="T2" fmla="*/ 692150 w 507"/>
                <a:gd name="T3" fmla="*/ 0 h 501"/>
                <a:gd name="T4" fmla="*/ 758825 w 507"/>
                <a:gd name="T5" fmla="*/ 0 h 501"/>
                <a:gd name="T6" fmla="*/ 804863 w 507"/>
                <a:gd name="T7" fmla="*/ 20638 h 501"/>
                <a:gd name="T8" fmla="*/ 804863 w 507"/>
                <a:gd name="T9" fmla="*/ 33338 h 501"/>
                <a:gd name="T10" fmla="*/ 738188 w 507"/>
                <a:gd name="T11" fmla="*/ 11113 h 501"/>
                <a:gd name="T12" fmla="*/ 701675 w 507"/>
                <a:gd name="T13" fmla="*/ 0 h 501"/>
                <a:gd name="T14" fmla="*/ 655638 w 507"/>
                <a:gd name="T15" fmla="*/ 0 h 501"/>
                <a:gd name="T16" fmla="*/ 552450 w 507"/>
                <a:gd name="T17" fmla="*/ 33338 h 501"/>
                <a:gd name="T18" fmla="*/ 460375 w 507"/>
                <a:gd name="T19" fmla="*/ 79375 h 501"/>
                <a:gd name="T20" fmla="*/ 414338 w 507"/>
                <a:gd name="T21" fmla="*/ 115888 h 501"/>
                <a:gd name="T22" fmla="*/ 493713 w 507"/>
                <a:gd name="T23" fmla="*/ 79375 h 501"/>
                <a:gd name="T24" fmla="*/ 542925 w 507"/>
                <a:gd name="T25" fmla="*/ 66675 h 501"/>
                <a:gd name="T26" fmla="*/ 563563 w 507"/>
                <a:gd name="T27" fmla="*/ 66675 h 501"/>
                <a:gd name="T28" fmla="*/ 460375 w 507"/>
                <a:gd name="T29" fmla="*/ 115888 h 501"/>
                <a:gd name="T30" fmla="*/ 403225 w 507"/>
                <a:gd name="T31" fmla="*/ 160338 h 501"/>
                <a:gd name="T32" fmla="*/ 334963 w 507"/>
                <a:gd name="T33" fmla="*/ 206375 h 501"/>
                <a:gd name="T34" fmla="*/ 277813 w 507"/>
                <a:gd name="T35" fmla="*/ 252413 h 501"/>
                <a:gd name="T36" fmla="*/ 219075 w 507"/>
                <a:gd name="T37" fmla="*/ 309563 h 501"/>
                <a:gd name="T38" fmla="*/ 182563 w 507"/>
                <a:gd name="T39" fmla="*/ 355600 h 501"/>
                <a:gd name="T40" fmla="*/ 161925 w 507"/>
                <a:gd name="T41" fmla="*/ 425450 h 501"/>
                <a:gd name="T42" fmla="*/ 138113 w 507"/>
                <a:gd name="T43" fmla="*/ 550863 h 501"/>
                <a:gd name="T44" fmla="*/ 128588 w 507"/>
                <a:gd name="T45" fmla="*/ 769938 h 501"/>
                <a:gd name="T46" fmla="*/ 115888 w 507"/>
                <a:gd name="T47" fmla="*/ 633413 h 501"/>
                <a:gd name="T48" fmla="*/ 103188 w 507"/>
                <a:gd name="T49" fmla="*/ 530225 h 501"/>
                <a:gd name="T50" fmla="*/ 92075 w 507"/>
                <a:gd name="T51" fmla="*/ 493713 h 501"/>
                <a:gd name="T52" fmla="*/ 69850 w 507"/>
                <a:gd name="T53" fmla="*/ 541338 h 501"/>
                <a:gd name="T54" fmla="*/ 58738 w 507"/>
                <a:gd name="T55" fmla="*/ 608013 h 501"/>
                <a:gd name="T56" fmla="*/ 46038 w 507"/>
                <a:gd name="T57" fmla="*/ 795338 h 501"/>
                <a:gd name="T58" fmla="*/ 33338 w 507"/>
                <a:gd name="T59" fmla="*/ 679450 h 501"/>
                <a:gd name="T60" fmla="*/ 25400 w 507"/>
                <a:gd name="T61" fmla="*/ 620713 h 501"/>
                <a:gd name="T62" fmla="*/ 12700 w 507"/>
                <a:gd name="T63" fmla="*/ 633413 h 501"/>
                <a:gd name="T64" fmla="*/ 0 w 507"/>
                <a:gd name="T65" fmla="*/ 646113 h 501"/>
                <a:gd name="T66" fmla="*/ 0 w 507"/>
                <a:gd name="T67" fmla="*/ 574675 h 501"/>
                <a:gd name="T68" fmla="*/ 12700 w 507"/>
                <a:gd name="T69" fmla="*/ 517525 h 501"/>
                <a:gd name="T70" fmla="*/ 25400 w 507"/>
                <a:gd name="T71" fmla="*/ 458788 h 501"/>
                <a:gd name="T72" fmla="*/ 82550 w 507"/>
                <a:gd name="T73" fmla="*/ 331788 h 501"/>
                <a:gd name="T74" fmla="*/ 149225 w 507"/>
                <a:gd name="T75" fmla="*/ 219075 h 501"/>
                <a:gd name="T76" fmla="*/ 231775 w 507"/>
                <a:gd name="T77" fmla="*/ 123825 h 501"/>
                <a:gd name="T78" fmla="*/ 311150 w 507"/>
                <a:gd name="T79" fmla="*/ 57150 h 501"/>
                <a:gd name="T80" fmla="*/ 403225 w 507"/>
                <a:gd name="T81" fmla="*/ 20638 h 501"/>
                <a:gd name="T82" fmla="*/ 519113 w 507"/>
                <a:gd name="T83" fmla="*/ 0 h 501"/>
                <a:gd name="T84" fmla="*/ 530225 w 507"/>
                <a:gd name="T85" fmla="*/ 0 h 501"/>
                <a:gd name="T86" fmla="*/ 0 1 256"/>
                <a:gd name="T87" fmla="*/ 0 1 256"/>
                <a:gd name="T88" fmla="*/ 0 1 256"/>
                <a:gd name="T89" fmla="*/ 0 1 256"/>
                <a:gd name="T90" fmla="*/ 0 1 256"/>
                <a:gd name="T91" fmla="*/ 0 1 256"/>
                <a:gd name="T92" fmla="*/ 0 1 256"/>
                <a:gd name="T93" fmla="*/ 0 1 256"/>
                <a:gd name="T94" fmla="*/ 0 1 256"/>
                <a:gd name="T95" fmla="*/ 0 1 256"/>
                <a:gd name="T96" fmla="*/ 0 1 256"/>
                <a:gd name="T97" fmla="*/ 0 1 256"/>
                <a:gd name="T98" fmla="*/ 0 1 256"/>
                <a:gd name="T99" fmla="*/ 0 1 256"/>
                <a:gd name="T100" fmla="*/ 0 1 256"/>
                <a:gd name="T101" fmla="*/ 0 1 256"/>
                <a:gd name="T102" fmla="*/ 0 1 256"/>
                <a:gd name="T103" fmla="*/ 0 1 256"/>
                <a:gd name="T104" fmla="*/ 0 1 256"/>
                <a:gd name="T105" fmla="*/ 0 1 256"/>
                <a:gd name="T106" fmla="*/ 0 1 256"/>
                <a:gd name="T107" fmla="*/ 0 1 256"/>
                <a:gd name="T108" fmla="*/ 0 1 256"/>
                <a:gd name="T109" fmla="*/ 0 1 256"/>
                <a:gd name="T110" fmla="*/ 0 1 256"/>
                <a:gd name="T111" fmla="*/ 0 1 256"/>
                <a:gd name="T112" fmla="*/ 0 1 256"/>
                <a:gd name="T113" fmla="*/ 0 1 256"/>
                <a:gd name="T114" fmla="*/ 0 1 256"/>
                <a:gd name="T115" fmla="*/ 0 1 256"/>
                <a:gd name="T116" fmla="*/ 0 1 256"/>
                <a:gd name="T117" fmla="*/ 0 1 256"/>
                <a:gd name="T118" fmla="*/ 0 1 256"/>
                <a:gd name="T119" fmla="*/ 0 1 256"/>
                <a:gd name="T120" fmla="*/ 0 1 256"/>
                <a:gd name="T121" fmla="*/ 0 1 256"/>
                <a:gd name="T122" fmla="*/ 0 1 256"/>
                <a:gd name="T123" fmla="*/ 0 1 256"/>
                <a:gd name="T124" fmla="*/ 0 1 256"/>
                <a:gd name="T125" fmla="*/ 0 1 256"/>
                <a:gd name="T126" fmla="*/ 0 1 256"/>
                <a:gd name="T127" fmla="*/ 0 1 256"/>
                <a:gd name="T128" fmla="*/ 0 1 256"/>
                <a:gd name="T129" fmla="*/ 0 w 507"/>
                <a:gd name="T130" fmla="*/ 0 h 501"/>
                <a:gd name="T131" fmla="*/ 0 w 507"/>
                <a:gd name="T132" fmla="*/ 0 h 501"/>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507" h="501">
                  <a:moveTo>
                    <a:pt x="334" y="0"/>
                  </a:moveTo>
                  <a:lnTo>
                    <a:pt x="436" y="0"/>
                  </a:lnTo>
                  <a:lnTo>
                    <a:pt x="478" y="0"/>
                  </a:lnTo>
                  <a:lnTo>
                    <a:pt x="507" y="13"/>
                  </a:lnTo>
                  <a:lnTo>
                    <a:pt x="507" y="21"/>
                  </a:lnTo>
                  <a:lnTo>
                    <a:pt x="465" y="7"/>
                  </a:lnTo>
                  <a:lnTo>
                    <a:pt x="442" y="0"/>
                  </a:lnTo>
                  <a:lnTo>
                    <a:pt x="413" y="0"/>
                  </a:lnTo>
                  <a:lnTo>
                    <a:pt x="348" y="21"/>
                  </a:lnTo>
                  <a:lnTo>
                    <a:pt x="290" y="50"/>
                  </a:lnTo>
                  <a:lnTo>
                    <a:pt x="261" y="73"/>
                  </a:lnTo>
                  <a:lnTo>
                    <a:pt x="311" y="50"/>
                  </a:lnTo>
                  <a:lnTo>
                    <a:pt x="342" y="42"/>
                  </a:lnTo>
                  <a:lnTo>
                    <a:pt x="355" y="42"/>
                  </a:lnTo>
                  <a:lnTo>
                    <a:pt x="290" y="73"/>
                  </a:lnTo>
                  <a:lnTo>
                    <a:pt x="254" y="101"/>
                  </a:lnTo>
                  <a:lnTo>
                    <a:pt x="211" y="130"/>
                  </a:lnTo>
                  <a:lnTo>
                    <a:pt x="175" y="159"/>
                  </a:lnTo>
                  <a:lnTo>
                    <a:pt x="138" y="195"/>
                  </a:lnTo>
                  <a:lnTo>
                    <a:pt x="115" y="224"/>
                  </a:lnTo>
                  <a:lnTo>
                    <a:pt x="102" y="268"/>
                  </a:lnTo>
                  <a:lnTo>
                    <a:pt x="87" y="347"/>
                  </a:lnTo>
                  <a:lnTo>
                    <a:pt x="81" y="485"/>
                  </a:lnTo>
                  <a:lnTo>
                    <a:pt x="73" y="399"/>
                  </a:lnTo>
                  <a:lnTo>
                    <a:pt x="65" y="334"/>
                  </a:lnTo>
                  <a:lnTo>
                    <a:pt x="58" y="311"/>
                  </a:lnTo>
                  <a:lnTo>
                    <a:pt x="44" y="341"/>
                  </a:lnTo>
                  <a:lnTo>
                    <a:pt x="37" y="383"/>
                  </a:lnTo>
                  <a:lnTo>
                    <a:pt x="29" y="501"/>
                  </a:lnTo>
                  <a:lnTo>
                    <a:pt x="21" y="428"/>
                  </a:lnTo>
                  <a:lnTo>
                    <a:pt x="16" y="391"/>
                  </a:lnTo>
                  <a:lnTo>
                    <a:pt x="8" y="399"/>
                  </a:lnTo>
                  <a:lnTo>
                    <a:pt x="0" y="407"/>
                  </a:lnTo>
                  <a:lnTo>
                    <a:pt x="0" y="362"/>
                  </a:lnTo>
                  <a:lnTo>
                    <a:pt x="8" y="326"/>
                  </a:lnTo>
                  <a:lnTo>
                    <a:pt x="16" y="289"/>
                  </a:lnTo>
                  <a:lnTo>
                    <a:pt x="52" y="209"/>
                  </a:lnTo>
                  <a:lnTo>
                    <a:pt x="94" y="138"/>
                  </a:lnTo>
                  <a:lnTo>
                    <a:pt x="146" y="78"/>
                  </a:lnTo>
                  <a:lnTo>
                    <a:pt x="196" y="36"/>
                  </a:lnTo>
                  <a:lnTo>
                    <a:pt x="254" y="13"/>
                  </a:lnTo>
                  <a:lnTo>
                    <a:pt x="327" y="0"/>
                  </a:lnTo>
                  <a:lnTo>
                    <a:pt x="334" y="0"/>
                  </a:lnTo>
                  <a:close/>
                </a:path>
              </a:pathLst>
            </a:custGeom>
            <a:gradFill>
              <a:gsLst>
                <a:gs pos="1000">
                  <a:schemeClr val="accent1">
                    <a:alpha val="20000"/>
                  </a:schemeClr>
                </a:gs>
                <a:gs pos="100000">
                  <a:schemeClr val="accent1"/>
                </a:gs>
              </a:gsLst>
              <a:lin ang="5400000" scaled="1"/>
            </a:gradFill>
            <a:ln w="9525" cap="flat" cmpd="sng" algn="ctr">
              <a:noFill/>
              <a:prstDash val="solid"/>
              <a:miter lim="800000"/>
              <a:headEnd type="none" w="med" len="med"/>
              <a:tailEnd type="none" w="med" len="med"/>
            </a:ln>
            <a:effectLst/>
          </p:spPr>
          <p:txBody>
            <a:bodyPr vert="horz" wrap="square" lIns="91440" tIns="45720" rIns="91440" bIns="45720" anchor="t" compatLnSpc="1"/>
            <a:lstStyle/>
            <a:p>
              <a:pPr marL="0" algn="l" rtl="0" eaLnBrk="1" latinLnBrk="0" hangingPunct="1"/>
              <a:endParaRPr kumimoji="0" lang="ja-JP" altLang="en-US" kern="1200">
                <a:solidFill>
                  <a:srgbClr val="FF0000">
                    <a:alpha val="100000"/>
                  </a:srgbClr>
                </a:solidFill>
                <a:latin typeface="+mn-lt"/>
                <a:ea typeface="+mn-ea"/>
                <a:cs typeface="+mn-cs"/>
              </a:endParaRPr>
            </a:p>
          </p:txBody>
        </p:sp>
        <p:sp>
          <p:nvSpPr>
            <p:cNvPr id="40" name="フリーフォーム 39"/>
            <p:cNvSpPr>
              <a:spLocks/>
            </p:cNvSpPr>
            <p:nvPr/>
          </p:nvSpPr>
          <p:spPr bwMode="auto">
            <a:xfrm>
              <a:off x="7421610" y="3871493"/>
              <a:ext cx="1406859" cy="1424221"/>
            </a:xfrm>
            <a:custGeom>
              <a:avLst/>
              <a:gdLst>
                <a:gd name="T0" fmla="*/ 1276350 w 804"/>
                <a:gd name="T1" fmla="*/ 795338 h 820"/>
                <a:gd name="T2" fmla="*/ 1209675 w 804"/>
                <a:gd name="T3" fmla="*/ 449263 h 820"/>
                <a:gd name="T4" fmla="*/ 1003300 w 804"/>
                <a:gd name="T5" fmla="*/ 149225 h 820"/>
                <a:gd name="T6" fmla="*/ 828675 w 804"/>
                <a:gd name="T7" fmla="*/ 46038 h 820"/>
                <a:gd name="T8" fmla="*/ 1003300 w 804"/>
                <a:gd name="T9" fmla="*/ 241300 h 820"/>
                <a:gd name="T10" fmla="*/ 758825 w 804"/>
                <a:gd name="T11" fmla="*/ 92075 h 820"/>
                <a:gd name="T12" fmla="*/ 506413 w 804"/>
                <a:gd name="T13" fmla="*/ 46038 h 820"/>
                <a:gd name="T14" fmla="*/ 401638 w 804"/>
                <a:gd name="T15" fmla="*/ 79375 h 820"/>
                <a:gd name="T16" fmla="*/ 149225 w 804"/>
                <a:gd name="T17" fmla="*/ 220663 h 820"/>
                <a:gd name="T18" fmla="*/ 33338 w 804"/>
                <a:gd name="T19" fmla="*/ 427038 h 820"/>
                <a:gd name="T20" fmla="*/ 33338 w 804"/>
                <a:gd name="T21" fmla="*/ 817563 h 820"/>
                <a:gd name="T22" fmla="*/ 241300 w 804"/>
                <a:gd name="T23" fmla="*/ 1119188 h 820"/>
                <a:gd name="T24" fmla="*/ 206375 w 804"/>
                <a:gd name="T25" fmla="*/ 1165225 h 820"/>
                <a:gd name="T26" fmla="*/ 473075 w 804"/>
                <a:gd name="T27" fmla="*/ 1243013 h 820"/>
                <a:gd name="T28" fmla="*/ 642938 w 804"/>
                <a:gd name="T29" fmla="*/ 1255713 h 820"/>
                <a:gd name="T30" fmla="*/ 252413 w 804"/>
                <a:gd name="T31" fmla="*/ 1268413 h 820"/>
                <a:gd name="T32" fmla="*/ 539750 w 804"/>
                <a:gd name="T33" fmla="*/ 1301750 h 820"/>
                <a:gd name="T34" fmla="*/ 841375 w 804"/>
                <a:gd name="T35" fmla="*/ 1255713 h 820"/>
                <a:gd name="T36" fmla="*/ 1047750 w 804"/>
                <a:gd name="T37" fmla="*/ 1139825 h 820"/>
                <a:gd name="T38" fmla="*/ 1160463 w 804"/>
                <a:gd name="T39" fmla="*/ 977900 h 820"/>
                <a:gd name="T40" fmla="*/ 1160463 w 804"/>
                <a:gd name="T41" fmla="*/ 795338 h 820"/>
                <a:gd name="T42" fmla="*/ 1173163 w 804"/>
                <a:gd name="T43" fmla="*/ 725488 h 820"/>
                <a:gd name="T44" fmla="*/ 1219200 w 804"/>
                <a:gd name="T45" fmla="*/ 784225 h 820"/>
                <a:gd name="T46" fmla="*/ 1160463 w 804"/>
                <a:gd name="T47" fmla="*/ 635000 h 820"/>
                <a:gd name="T48" fmla="*/ 1209675 w 804"/>
                <a:gd name="T49" fmla="*/ 646113 h 820"/>
                <a:gd name="T50" fmla="*/ 1255713 w 804"/>
                <a:gd name="T51" fmla="*/ 795338 h 820"/>
                <a:gd name="T52" fmla="*/ 1231900 w 804"/>
                <a:gd name="T53" fmla="*/ 1003300 h 820"/>
                <a:gd name="T54" fmla="*/ 815975 w 804"/>
                <a:gd name="T55" fmla="*/ 887413 h 820"/>
                <a:gd name="T56" fmla="*/ 633413 w 804"/>
                <a:gd name="T57" fmla="*/ 1016000 h 820"/>
                <a:gd name="T58" fmla="*/ 344488 w 804"/>
                <a:gd name="T59" fmla="*/ 920750 h 820"/>
                <a:gd name="T60" fmla="*/ 219075 w 804"/>
                <a:gd name="T61" fmla="*/ 738188 h 820"/>
                <a:gd name="T62" fmla="*/ 206375 w 804"/>
                <a:gd name="T63" fmla="*/ 530225 h 820"/>
                <a:gd name="T64" fmla="*/ 265113 w 804"/>
                <a:gd name="T65" fmla="*/ 381000 h 820"/>
                <a:gd name="T66" fmla="*/ 473075 w 804"/>
                <a:gd name="T67" fmla="*/ 254000 h 820"/>
                <a:gd name="T68" fmla="*/ 311150 w 804"/>
                <a:gd name="T69" fmla="*/ 311150 h 820"/>
                <a:gd name="T70" fmla="*/ 182563 w 804"/>
                <a:gd name="T71" fmla="*/ 439738 h 820"/>
                <a:gd name="T72" fmla="*/ 252413 w 804"/>
                <a:gd name="T73" fmla="*/ 300038 h 820"/>
                <a:gd name="T74" fmla="*/ 434975 w 804"/>
                <a:gd name="T75" fmla="*/ 195263 h 820"/>
                <a:gd name="T76" fmla="*/ 587375 w 804"/>
                <a:gd name="T77" fmla="*/ 149225 h 820"/>
                <a:gd name="T78" fmla="*/ 493713 w 804"/>
                <a:gd name="T79" fmla="*/ 115888 h 820"/>
                <a:gd name="T80" fmla="*/ 655638 w 804"/>
                <a:gd name="T81" fmla="*/ 104775 h 820"/>
                <a:gd name="T82" fmla="*/ 758825 w 804"/>
                <a:gd name="T83" fmla="*/ 231775 h 820"/>
                <a:gd name="T84" fmla="*/ 804863 w 804"/>
                <a:gd name="T85" fmla="*/ 287338 h 820"/>
                <a:gd name="T86" fmla="*/ 758825 w 804"/>
                <a:gd name="T87" fmla="*/ 381000 h 820"/>
                <a:gd name="T88" fmla="*/ 815975 w 804"/>
                <a:gd name="T89" fmla="*/ 403225 h 820"/>
                <a:gd name="T90" fmla="*/ 862013 w 804"/>
                <a:gd name="T91" fmla="*/ 427038 h 820"/>
                <a:gd name="T92" fmla="*/ 898525 w 804"/>
                <a:gd name="T93" fmla="*/ 601663 h 820"/>
                <a:gd name="T94" fmla="*/ 0 1 256"/>
                <a:gd name="T95" fmla="*/ 0 1 256"/>
                <a:gd name="T96" fmla="*/ 0 1 256"/>
                <a:gd name="T97" fmla="*/ 0 1 256"/>
                <a:gd name="T98" fmla="*/ 0 1 256"/>
                <a:gd name="T99" fmla="*/ 0 1 256"/>
                <a:gd name="T100" fmla="*/ 0 1 256"/>
                <a:gd name="T101" fmla="*/ 0 1 256"/>
                <a:gd name="T102" fmla="*/ 0 1 256"/>
                <a:gd name="T103" fmla="*/ 0 1 256"/>
                <a:gd name="T104" fmla="*/ 0 1 256"/>
                <a:gd name="T105" fmla="*/ 0 1 256"/>
                <a:gd name="T106" fmla="*/ 0 1 256"/>
                <a:gd name="T107" fmla="*/ 0 1 256"/>
                <a:gd name="T108" fmla="*/ 0 1 256"/>
                <a:gd name="T109" fmla="*/ 0 1 256"/>
                <a:gd name="T110" fmla="*/ 0 1 256"/>
                <a:gd name="T111" fmla="*/ 0 1 256"/>
                <a:gd name="T112" fmla="*/ 0 1 256"/>
                <a:gd name="T113" fmla="*/ 0 1 256"/>
                <a:gd name="T114" fmla="*/ 0 1 256"/>
                <a:gd name="T115" fmla="*/ 0 1 256"/>
                <a:gd name="T116" fmla="*/ 0 1 256"/>
                <a:gd name="T117" fmla="*/ 0 1 256"/>
                <a:gd name="T118" fmla="*/ 0 1 256"/>
                <a:gd name="T119" fmla="*/ 0 1 256"/>
                <a:gd name="T120" fmla="*/ 0 1 256"/>
                <a:gd name="T121" fmla="*/ 0 1 256"/>
                <a:gd name="T122" fmla="*/ 0 1 256"/>
                <a:gd name="T123" fmla="*/ 0 1 256"/>
                <a:gd name="T124" fmla="*/ 0 1 256"/>
                <a:gd name="T125" fmla="*/ 0 1 256"/>
                <a:gd name="T126" fmla="*/ 0 1 256"/>
                <a:gd name="T127" fmla="*/ 0 1 256"/>
                <a:gd name="T128" fmla="*/ 0 1 256"/>
                <a:gd name="T129" fmla="*/ 0 1 256"/>
                <a:gd name="T130" fmla="*/ 0 1 256"/>
                <a:gd name="T131" fmla="*/ 0 1 256"/>
                <a:gd name="T132" fmla="*/ 0 1 256"/>
                <a:gd name="T133" fmla="*/ 0 1 256"/>
                <a:gd name="T134" fmla="*/ 0 1 256"/>
                <a:gd name="T135" fmla="*/ 0 1 256"/>
                <a:gd name="T136" fmla="*/ 0 1 256"/>
                <a:gd name="T137" fmla="*/ 0 1 256"/>
                <a:gd name="T138" fmla="*/ 0 1 256"/>
                <a:gd name="T139" fmla="*/ 0 1 256"/>
                <a:gd name="T140" fmla="*/ 0 1 256"/>
                <a:gd name="T141" fmla="*/ 0 w 804"/>
                <a:gd name="T142" fmla="*/ 0 h 820"/>
                <a:gd name="T143" fmla="*/ 0 w 804"/>
                <a:gd name="T144" fmla="*/ 0 h 820"/>
              </a:gdLst>
              <a:ahLst/>
              <a:cxnLst>
                <a:cxn ang="T94">
                  <a:pos x="T0" y="T1"/>
                </a:cxn>
                <a:cxn ang="T95">
                  <a:pos x="T2" y="T3"/>
                </a:cxn>
                <a:cxn ang="T96">
                  <a:pos x="T4" y="T5"/>
                </a:cxn>
                <a:cxn ang="T97">
                  <a:pos x="T6" y="T7"/>
                </a:cxn>
                <a:cxn ang="T98">
                  <a:pos x="T8" y="T9"/>
                </a:cxn>
                <a:cxn ang="T99">
                  <a:pos x="T10" y="T11"/>
                </a:cxn>
                <a:cxn ang="T100">
                  <a:pos x="T12" y="T13"/>
                </a:cxn>
                <a:cxn ang="T101">
                  <a:pos x="T14" y="T15"/>
                </a:cxn>
                <a:cxn ang="T102">
                  <a:pos x="T16" y="T17"/>
                </a:cxn>
                <a:cxn ang="T103">
                  <a:pos x="T18" y="T19"/>
                </a:cxn>
                <a:cxn ang="T104">
                  <a:pos x="T20" y="T21"/>
                </a:cxn>
                <a:cxn ang="T105">
                  <a:pos x="T22" y="T23"/>
                </a:cxn>
                <a:cxn ang="T106">
                  <a:pos x="T24" y="T25"/>
                </a:cxn>
                <a:cxn ang="T107">
                  <a:pos x="T26" y="T27"/>
                </a:cxn>
                <a:cxn ang="T108">
                  <a:pos x="T28" y="T29"/>
                </a:cxn>
                <a:cxn ang="T109">
                  <a:pos x="T30" y="T31"/>
                </a:cxn>
                <a:cxn ang="T110">
                  <a:pos x="T32" y="T33"/>
                </a:cxn>
                <a:cxn ang="T111">
                  <a:pos x="T34" y="T35"/>
                </a:cxn>
                <a:cxn ang="T112">
                  <a:pos x="T36" y="T37"/>
                </a:cxn>
                <a:cxn ang="T113">
                  <a:pos x="T38" y="T39"/>
                </a:cxn>
                <a:cxn ang="T114">
                  <a:pos x="T40" y="T41"/>
                </a:cxn>
                <a:cxn ang="T115">
                  <a:pos x="T42" y="T43"/>
                </a:cxn>
                <a:cxn ang="T116">
                  <a:pos x="T44" y="T45"/>
                </a:cxn>
                <a:cxn ang="T117">
                  <a:pos x="T46" y="T47"/>
                </a:cxn>
                <a:cxn ang="T118">
                  <a:pos x="T48" y="T49"/>
                </a:cxn>
                <a:cxn ang="T119">
                  <a:pos x="T50" y="T51"/>
                </a:cxn>
                <a:cxn ang="T120">
                  <a:pos x="T52" y="T53"/>
                </a:cxn>
                <a:cxn ang="T121">
                  <a:pos x="T54" y="T55"/>
                </a:cxn>
                <a:cxn ang="T122">
                  <a:pos x="T56" y="T57"/>
                </a:cxn>
                <a:cxn ang="T123">
                  <a:pos x="T58" y="T59"/>
                </a:cxn>
                <a:cxn ang="T124">
                  <a:pos x="T60" y="T61"/>
                </a:cxn>
                <a:cxn ang="T125">
                  <a:pos x="T62" y="T63"/>
                </a:cxn>
                <a:cxn ang="T126">
                  <a:pos x="T64" y="T65"/>
                </a:cxn>
                <a:cxn ang="T127">
                  <a:pos x="T66" y="T67"/>
                </a:cxn>
                <a:cxn ang="T128">
                  <a:pos x="T68" y="T69"/>
                </a:cxn>
                <a:cxn ang="T129">
                  <a:pos x="T70" y="T71"/>
                </a:cxn>
                <a:cxn ang="T130">
                  <a:pos x="T72" y="T73"/>
                </a:cxn>
                <a:cxn ang="T131">
                  <a:pos x="T74" y="T75"/>
                </a:cxn>
                <a:cxn ang="T132">
                  <a:pos x="T76" y="T77"/>
                </a:cxn>
                <a:cxn ang="T133">
                  <a:pos x="T78" y="T79"/>
                </a:cxn>
                <a:cxn ang="T134">
                  <a:pos x="T80" y="T81"/>
                </a:cxn>
                <a:cxn ang="T135">
                  <a:pos x="T82" y="T83"/>
                </a:cxn>
                <a:cxn ang="T136">
                  <a:pos x="T84" y="T85"/>
                </a:cxn>
                <a:cxn ang="T137">
                  <a:pos x="T86" y="T87"/>
                </a:cxn>
                <a:cxn ang="T138">
                  <a:pos x="T88" y="T89"/>
                </a:cxn>
                <a:cxn ang="T139">
                  <a:pos x="T90" y="T91"/>
                </a:cxn>
                <a:cxn ang="T140">
                  <a:pos x="T92" y="T93"/>
                </a:cxn>
              </a:cxnLst>
              <a:rect l="T141" t="T142" r="T143" b="T144"/>
              <a:pathLst>
                <a:path w="804" h="820">
                  <a:moveTo>
                    <a:pt x="776" y="632"/>
                  </a:moveTo>
                  <a:lnTo>
                    <a:pt x="797" y="559"/>
                  </a:lnTo>
                  <a:lnTo>
                    <a:pt x="804" y="501"/>
                  </a:lnTo>
                  <a:lnTo>
                    <a:pt x="804" y="444"/>
                  </a:lnTo>
                  <a:lnTo>
                    <a:pt x="791" y="379"/>
                  </a:lnTo>
                  <a:lnTo>
                    <a:pt x="762" y="283"/>
                  </a:lnTo>
                  <a:lnTo>
                    <a:pt x="710" y="204"/>
                  </a:lnTo>
                  <a:lnTo>
                    <a:pt x="660" y="123"/>
                  </a:lnTo>
                  <a:lnTo>
                    <a:pt x="632" y="94"/>
                  </a:lnTo>
                  <a:lnTo>
                    <a:pt x="595" y="66"/>
                  </a:lnTo>
                  <a:lnTo>
                    <a:pt x="559" y="50"/>
                  </a:lnTo>
                  <a:lnTo>
                    <a:pt x="522" y="29"/>
                  </a:lnTo>
                  <a:lnTo>
                    <a:pt x="442" y="0"/>
                  </a:lnTo>
                  <a:lnTo>
                    <a:pt x="543" y="73"/>
                  </a:lnTo>
                  <a:lnTo>
                    <a:pt x="632" y="152"/>
                  </a:lnTo>
                  <a:lnTo>
                    <a:pt x="551" y="102"/>
                  </a:lnTo>
                  <a:lnTo>
                    <a:pt x="478" y="50"/>
                  </a:lnTo>
                  <a:lnTo>
                    <a:pt x="478" y="58"/>
                  </a:lnTo>
                  <a:lnTo>
                    <a:pt x="478" y="73"/>
                  </a:lnTo>
                  <a:lnTo>
                    <a:pt x="376" y="45"/>
                  </a:lnTo>
                  <a:lnTo>
                    <a:pt x="319" y="29"/>
                  </a:lnTo>
                  <a:lnTo>
                    <a:pt x="246" y="29"/>
                  </a:lnTo>
                  <a:lnTo>
                    <a:pt x="246" y="45"/>
                  </a:lnTo>
                  <a:lnTo>
                    <a:pt x="253" y="50"/>
                  </a:lnTo>
                  <a:lnTo>
                    <a:pt x="188" y="81"/>
                  </a:lnTo>
                  <a:lnTo>
                    <a:pt x="138" y="102"/>
                  </a:lnTo>
                  <a:lnTo>
                    <a:pt x="94" y="139"/>
                  </a:lnTo>
                  <a:lnTo>
                    <a:pt x="58" y="189"/>
                  </a:lnTo>
                  <a:lnTo>
                    <a:pt x="36" y="233"/>
                  </a:lnTo>
                  <a:lnTo>
                    <a:pt x="21" y="269"/>
                  </a:lnTo>
                  <a:lnTo>
                    <a:pt x="0" y="348"/>
                  </a:lnTo>
                  <a:lnTo>
                    <a:pt x="0" y="436"/>
                  </a:lnTo>
                  <a:lnTo>
                    <a:pt x="21" y="515"/>
                  </a:lnTo>
                  <a:lnTo>
                    <a:pt x="50" y="588"/>
                  </a:lnTo>
                  <a:lnTo>
                    <a:pt x="102" y="653"/>
                  </a:lnTo>
                  <a:lnTo>
                    <a:pt x="152" y="705"/>
                  </a:lnTo>
                  <a:lnTo>
                    <a:pt x="217" y="741"/>
                  </a:lnTo>
                  <a:lnTo>
                    <a:pt x="180" y="741"/>
                  </a:lnTo>
                  <a:lnTo>
                    <a:pt x="130" y="734"/>
                  </a:lnTo>
                  <a:lnTo>
                    <a:pt x="175" y="755"/>
                  </a:lnTo>
                  <a:lnTo>
                    <a:pt x="217" y="770"/>
                  </a:lnTo>
                  <a:lnTo>
                    <a:pt x="298" y="783"/>
                  </a:lnTo>
                  <a:lnTo>
                    <a:pt x="370" y="783"/>
                  </a:lnTo>
                  <a:lnTo>
                    <a:pt x="457" y="770"/>
                  </a:lnTo>
                  <a:lnTo>
                    <a:pt x="405" y="791"/>
                  </a:lnTo>
                  <a:lnTo>
                    <a:pt x="355" y="806"/>
                  </a:lnTo>
                  <a:lnTo>
                    <a:pt x="274" y="806"/>
                  </a:lnTo>
                  <a:lnTo>
                    <a:pt x="159" y="799"/>
                  </a:lnTo>
                  <a:lnTo>
                    <a:pt x="196" y="814"/>
                  </a:lnTo>
                  <a:lnTo>
                    <a:pt x="240" y="820"/>
                  </a:lnTo>
                  <a:lnTo>
                    <a:pt x="340" y="820"/>
                  </a:lnTo>
                  <a:lnTo>
                    <a:pt x="405" y="820"/>
                  </a:lnTo>
                  <a:lnTo>
                    <a:pt x="470" y="806"/>
                  </a:lnTo>
                  <a:lnTo>
                    <a:pt x="530" y="791"/>
                  </a:lnTo>
                  <a:lnTo>
                    <a:pt x="572" y="770"/>
                  </a:lnTo>
                  <a:lnTo>
                    <a:pt x="624" y="755"/>
                  </a:lnTo>
                  <a:lnTo>
                    <a:pt x="660" y="718"/>
                  </a:lnTo>
                  <a:lnTo>
                    <a:pt x="697" y="682"/>
                  </a:lnTo>
                  <a:lnTo>
                    <a:pt x="726" y="640"/>
                  </a:lnTo>
                  <a:lnTo>
                    <a:pt x="731" y="616"/>
                  </a:lnTo>
                  <a:lnTo>
                    <a:pt x="739" y="574"/>
                  </a:lnTo>
                  <a:lnTo>
                    <a:pt x="739" y="522"/>
                  </a:lnTo>
                  <a:lnTo>
                    <a:pt x="731" y="501"/>
                  </a:lnTo>
                  <a:lnTo>
                    <a:pt x="726" y="480"/>
                  </a:lnTo>
                  <a:lnTo>
                    <a:pt x="726" y="450"/>
                  </a:lnTo>
                  <a:lnTo>
                    <a:pt x="739" y="457"/>
                  </a:lnTo>
                  <a:lnTo>
                    <a:pt x="747" y="465"/>
                  </a:lnTo>
                  <a:lnTo>
                    <a:pt x="762" y="538"/>
                  </a:lnTo>
                  <a:lnTo>
                    <a:pt x="768" y="494"/>
                  </a:lnTo>
                  <a:lnTo>
                    <a:pt x="762" y="450"/>
                  </a:lnTo>
                  <a:lnTo>
                    <a:pt x="747" y="421"/>
                  </a:lnTo>
                  <a:lnTo>
                    <a:pt x="731" y="400"/>
                  </a:lnTo>
                  <a:lnTo>
                    <a:pt x="731" y="392"/>
                  </a:lnTo>
                  <a:lnTo>
                    <a:pt x="739" y="400"/>
                  </a:lnTo>
                  <a:lnTo>
                    <a:pt x="762" y="407"/>
                  </a:lnTo>
                  <a:lnTo>
                    <a:pt x="768" y="421"/>
                  </a:lnTo>
                  <a:lnTo>
                    <a:pt x="783" y="457"/>
                  </a:lnTo>
                  <a:lnTo>
                    <a:pt x="791" y="501"/>
                  </a:lnTo>
                  <a:lnTo>
                    <a:pt x="783" y="545"/>
                  </a:lnTo>
                  <a:lnTo>
                    <a:pt x="783" y="632"/>
                  </a:lnTo>
                  <a:lnTo>
                    <a:pt x="776" y="632"/>
                  </a:lnTo>
                  <a:lnTo>
                    <a:pt x="559" y="421"/>
                  </a:lnTo>
                  <a:lnTo>
                    <a:pt x="543" y="501"/>
                  </a:lnTo>
                  <a:lnTo>
                    <a:pt x="514" y="559"/>
                  </a:lnTo>
                  <a:lnTo>
                    <a:pt x="501" y="580"/>
                  </a:lnTo>
                  <a:lnTo>
                    <a:pt x="470" y="603"/>
                  </a:lnTo>
                  <a:lnTo>
                    <a:pt x="399" y="640"/>
                  </a:lnTo>
                  <a:lnTo>
                    <a:pt x="334" y="632"/>
                  </a:lnTo>
                  <a:lnTo>
                    <a:pt x="269" y="611"/>
                  </a:lnTo>
                  <a:lnTo>
                    <a:pt x="217" y="580"/>
                  </a:lnTo>
                  <a:lnTo>
                    <a:pt x="180" y="545"/>
                  </a:lnTo>
                  <a:lnTo>
                    <a:pt x="159" y="501"/>
                  </a:lnTo>
                  <a:lnTo>
                    <a:pt x="138" y="465"/>
                  </a:lnTo>
                  <a:lnTo>
                    <a:pt x="130" y="428"/>
                  </a:lnTo>
                  <a:lnTo>
                    <a:pt x="130" y="392"/>
                  </a:lnTo>
                  <a:lnTo>
                    <a:pt x="130" y="334"/>
                  </a:lnTo>
                  <a:lnTo>
                    <a:pt x="138" y="298"/>
                  </a:lnTo>
                  <a:lnTo>
                    <a:pt x="152" y="261"/>
                  </a:lnTo>
                  <a:lnTo>
                    <a:pt x="167" y="240"/>
                  </a:lnTo>
                  <a:lnTo>
                    <a:pt x="217" y="204"/>
                  </a:lnTo>
                  <a:lnTo>
                    <a:pt x="282" y="160"/>
                  </a:lnTo>
                  <a:lnTo>
                    <a:pt x="298" y="160"/>
                  </a:lnTo>
                  <a:lnTo>
                    <a:pt x="298" y="152"/>
                  </a:lnTo>
                  <a:lnTo>
                    <a:pt x="240" y="167"/>
                  </a:lnTo>
                  <a:lnTo>
                    <a:pt x="196" y="196"/>
                  </a:lnTo>
                  <a:lnTo>
                    <a:pt x="152" y="233"/>
                  </a:lnTo>
                  <a:lnTo>
                    <a:pt x="115" y="269"/>
                  </a:lnTo>
                  <a:lnTo>
                    <a:pt x="115" y="277"/>
                  </a:lnTo>
                  <a:lnTo>
                    <a:pt x="109" y="277"/>
                  </a:lnTo>
                  <a:lnTo>
                    <a:pt x="130" y="233"/>
                  </a:lnTo>
                  <a:lnTo>
                    <a:pt x="159" y="189"/>
                  </a:lnTo>
                  <a:lnTo>
                    <a:pt x="196" y="160"/>
                  </a:lnTo>
                  <a:lnTo>
                    <a:pt x="240" y="139"/>
                  </a:lnTo>
                  <a:lnTo>
                    <a:pt x="274" y="123"/>
                  </a:lnTo>
                  <a:lnTo>
                    <a:pt x="319" y="110"/>
                  </a:lnTo>
                  <a:lnTo>
                    <a:pt x="376" y="102"/>
                  </a:lnTo>
                  <a:lnTo>
                    <a:pt x="370" y="94"/>
                  </a:lnTo>
                  <a:lnTo>
                    <a:pt x="347" y="87"/>
                  </a:lnTo>
                  <a:lnTo>
                    <a:pt x="326" y="81"/>
                  </a:lnTo>
                  <a:lnTo>
                    <a:pt x="311" y="73"/>
                  </a:lnTo>
                  <a:lnTo>
                    <a:pt x="340" y="66"/>
                  </a:lnTo>
                  <a:lnTo>
                    <a:pt x="370" y="58"/>
                  </a:lnTo>
                  <a:lnTo>
                    <a:pt x="413" y="66"/>
                  </a:lnTo>
                  <a:lnTo>
                    <a:pt x="493" y="94"/>
                  </a:lnTo>
                  <a:lnTo>
                    <a:pt x="486" y="123"/>
                  </a:lnTo>
                  <a:lnTo>
                    <a:pt x="478" y="146"/>
                  </a:lnTo>
                  <a:lnTo>
                    <a:pt x="478" y="181"/>
                  </a:lnTo>
                  <a:lnTo>
                    <a:pt x="501" y="175"/>
                  </a:lnTo>
                  <a:lnTo>
                    <a:pt x="507" y="181"/>
                  </a:lnTo>
                  <a:lnTo>
                    <a:pt x="478" y="212"/>
                  </a:lnTo>
                  <a:lnTo>
                    <a:pt x="449" y="233"/>
                  </a:lnTo>
                  <a:lnTo>
                    <a:pt x="478" y="240"/>
                  </a:lnTo>
                  <a:lnTo>
                    <a:pt x="501" y="240"/>
                  </a:lnTo>
                  <a:lnTo>
                    <a:pt x="514" y="248"/>
                  </a:lnTo>
                  <a:lnTo>
                    <a:pt x="514" y="254"/>
                  </a:lnTo>
                  <a:lnTo>
                    <a:pt x="522" y="261"/>
                  </a:lnTo>
                  <a:lnTo>
                    <a:pt x="530" y="261"/>
                  </a:lnTo>
                  <a:lnTo>
                    <a:pt x="543" y="269"/>
                  </a:lnTo>
                  <a:lnTo>
                    <a:pt x="551" y="290"/>
                  </a:lnTo>
                  <a:lnTo>
                    <a:pt x="566" y="327"/>
                  </a:lnTo>
                  <a:lnTo>
                    <a:pt x="566" y="379"/>
                  </a:lnTo>
                  <a:lnTo>
                    <a:pt x="559" y="421"/>
                  </a:lnTo>
                  <a:lnTo>
                    <a:pt x="776" y="632"/>
                  </a:lnTo>
                  <a:close/>
                </a:path>
              </a:pathLst>
            </a:custGeom>
            <a:gradFill>
              <a:gsLst>
                <a:gs pos="1000">
                  <a:schemeClr val="accent1">
                    <a:alpha val="20000"/>
                  </a:schemeClr>
                </a:gs>
                <a:gs pos="100000">
                  <a:schemeClr val="accent1"/>
                </a:gs>
              </a:gsLst>
              <a:lin ang="5400000" scaled="1"/>
            </a:gradFill>
            <a:ln w="9525" cap="flat" cmpd="sng" algn="ctr">
              <a:noFill/>
              <a:prstDash val="solid"/>
              <a:miter lim="800000"/>
              <a:headEnd type="none" w="med" len="med"/>
              <a:tailEnd type="none" w="med" len="med"/>
            </a:ln>
            <a:effectLst/>
          </p:spPr>
          <p:txBody>
            <a:bodyPr vert="horz" wrap="square" lIns="91440" tIns="45720" rIns="91440" bIns="45720" anchor="t" compatLnSpc="1"/>
            <a:lstStyle/>
            <a:p>
              <a:pPr marL="0" algn="l" rtl="0" eaLnBrk="1" latinLnBrk="0" hangingPunct="1"/>
              <a:endParaRPr kumimoji="0" lang="ja-JP" altLang="en-US" kern="1200">
                <a:solidFill>
                  <a:srgbClr val="FF0000">
                    <a:alpha val="100000"/>
                  </a:srgbClr>
                </a:solidFill>
                <a:latin typeface="+mn-lt"/>
                <a:ea typeface="+mn-ea"/>
                <a:cs typeface="+mn-cs"/>
              </a:endParaRPr>
            </a:p>
          </p:txBody>
        </p:sp>
        <p:sp>
          <p:nvSpPr>
            <p:cNvPr id="41" name="フリーフォーム 40"/>
            <p:cNvSpPr>
              <a:spLocks/>
            </p:cNvSpPr>
            <p:nvPr/>
          </p:nvSpPr>
          <p:spPr bwMode="auto">
            <a:xfrm>
              <a:off x="7358082" y="4714884"/>
              <a:ext cx="251974" cy="453319"/>
            </a:xfrm>
            <a:custGeom>
              <a:avLst/>
              <a:gdLst>
                <a:gd name="T0" fmla="*/ 0 w 144"/>
                <a:gd name="T1" fmla="*/ 0 h 261"/>
                <a:gd name="T2" fmla="*/ 66675 w 144"/>
                <a:gd name="T3" fmla="*/ 149225 h 261"/>
                <a:gd name="T4" fmla="*/ 138113 w 144"/>
                <a:gd name="T5" fmla="*/ 274638 h 261"/>
                <a:gd name="T6" fmla="*/ 207963 w 144"/>
                <a:gd name="T7" fmla="*/ 357188 h 261"/>
                <a:gd name="T8" fmla="*/ 228600 w 144"/>
                <a:gd name="T9" fmla="*/ 414338 h 261"/>
                <a:gd name="T10" fmla="*/ 125413 w 144"/>
                <a:gd name="T11" fmla="*/ 331788 h 261"/>
                <a:gd name="T12" fmla="*/ 92075 w 144"/>
                <a:gd name="T13" fmla="*/ 274638 h 261"/>
                <a:gd name="T14" fmla="*/ 46038 w 144"/>
                <a:gd name="T15" fmla="*/ 195263 h 261"/>
                <a:gd name="T16" fmla="*/ 12700 w 144"/>
                <a:gd name="T17" fmla="*/ 103188 h 261"/>
                <a:gd name="T18" fmla="*/ 12700 w 144"/>
                <a:gd name="T19" fmla="*/ 0 h 261"/>
                <a:gd name="T20" fmla="*/ 0 w 144"/>
                <a:gd name="T21" fmla="*/ 0 h 261"/>
                <a:gd name="T22" fmla="*/ 0 1 256"/>
                <a:gd name="T23" fmla="*/ 0 1 256"/>
                <a:gd name="T24" fmla="*/ 0 1 256"/>
                <a:gd name="T25" fmla="*/ 0 1 256"/>
                <a:gd name="T26" fmla="*/ 0 1 256"/>
                <a:gd name="T27" fmla="*/ 0 1 256"/>
                <a:gd name="T28" fmla="*/ 0 1 256"/>
                <a:gd name="T29" fmla="*/ 0 1 256"/>
                <a:gd name="T30" fmla="*/ 0 1 256"/>
                <a:gd name="T31" fmla="*/ 0 1 256"/>
                <a:gd name="T32" fmla="*/ 0 1 256"/>
                <a:gd name="T33" fmla="*/ 0 w 144"/>
                <a:gd name="T34" fmla="*/ 0 h 261"/>
                <a:gd name="T35" fmla="*/ 0 w 144"/>
                <a:gd name="T36" fmla="*/ 0 h 261"/>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144" h="261">
                  <a:moveTo>
                    <a:pt x="0" y="0"/>
                  </a:moveTo>
                  <a:lnTo>
                    <a:pt x="42" y="94"/>
                  </a:lnTo>
                  <a:lnTo>
                    <a:pt x="87" y="173"/>
                  </a:lnTo>
                  <a:lnTo>
                    <a:pt x="131" y="225"/>
                  </a:lnTo>
                  <a:lnTo>
                    <a:pt x="144" y="261"/>
                  </a:lnTo>
                  <a:lnTo>
                    <a:pt x="79" y="209"/>
                  </a:lnTo>
                  <a:lnTo>
                    <a:pt x="58" y="173"/>
                  </a:lnTo>
                  <a:lnTo>
                    <a:pt x="29" y="123"/>
                  </a:lnTo>
                  <a:lnTo>
                    <a:pt x="8" y="65"/>
                  </a:lnTo>
                  <a:lnTo>
                    <a:pt x="8" y="0"/>
                  </a:lnTo>
                  <a:lnTo>
                    <a:pt x="0" y="0"/>
                  </a:lnTo>
                  <a:close/>
                </a:path>
              </a:pathLst>
            </a:custGeom>
            <a:gradFill>
              <a:gsLst>
                <a:gs pos="1000">
                  <a:schemeClr val="accent1">
                    <a:alpha val="20000"/>
                  </a:schemeClr>
                </a:gs>
                <a:gs pos="100000">
                  <a:schemeClr val="accent1"/>
                </a:gs>
              </a:gsLst>
              <a:lin ang="5400000" scaled="1"/>
            </a:gradFill>
            <a:ln w="9525" cap="flat" cmpd="sng" algn="ctr">
              <a:noFill/>
              <a:prstDash val="solid"/>
              <a:miter lim="800000"/>
              <a:headEnd type="none" w="med" len="med"/>
              <a:tailEnd type="none" w="med" len="med"/>
            </a:ln>
            <a:effectLst/>
          </p:spPr>
          <p:txBody>
            <a:bodyPr vert="horz" wrap="square" lIns="91440" tIns="45720" rIns="91440" bIns="45720" anchor="t" compatLnSpc="1"/>
            <a:lstStyle/>
            <a:p>
              <a:pPr marL="0" algn="l" rtl="0" eaLnBrk="1" latinLnBrk="0" hangingPunct="1"/>
              <a:endParaRPr kumimoji="0" lang="ja-JP" altLang="en-US" kern="1200">
                <a:solidFill>
                  <a:srgbClr val="FF0000">
                    <a:alpha val="100000"/>
                  </a:srgbClr>
                </a:solidFill>
                <a:latin typeface="+mn-lt"/>
                <a:ea typeface="+mn-ea"/>
                <a:cs typeface="+mn-cs"/>
              </a:endParaRPr>
            </a:p>
          </p:txBody>
        </p:sp>
      </p:grpSp>
      <p:grpSp>
        <p:nvGrpSpPr>
          <p:cNvPr id="11" name="グループ化 10"/>
          <p:cNvGrpSpPr/>
          <p:nvPr/>
        </p:nvGrpSpPr>
        <p:grpSpPr>
          <a:xfrm>
            <a:off x="6357950" y="5000636"/>
            <a:ext cx="1071570" cy="1036602"/>
            <a:chOff x="6357950" y="5000636"/>
            <a:chExt cx="1071570" cy="1036602"/>
          </a:xfrm>
          <a:gradFill>
            <a:gsLst>
              <a:gs pos="0">
                <a:schemeClr val="accent1">
                  <a:alpha val="20000"/>
                </a:schemeClr>
              </a:gs>
              <a:gs pos="100000">
                <a:schemeClr val="accent1"/>
              </a:gs>
            </a:gsLst>
            <a:lin ang="5400000" scaled="1"/>
          </a:gradFill>
        </p:grpSpPr>
        <p:sp>
          <p:nvSpPr>
            <p:cNvPr id="43" name="フリーフォーム 42"/>
            <p:cNvSpPr>
              <a:spLocks/>
            </p:cNvSpPr>
            <p:nvPr/>
          </p:nvSpPr>
          <p:spPr bwMode="auto">
            <a:xfrm rot="21162566">
              <a:off x="6357950" y="5000636"/>
              <a:ext cx="1071570" cy="1036602"/>
            </a:xfrm>
            <a:custGeom>
              <a:avLst/>
              <a:gdLst>
                <a:gd name="T0" fmla="*/ 320675 w 551"/>
                <a:gd name="T1" fmla="*/ 11112 h 537"/>
                <a:gd name="T2" fmla="*/ 331787 w 551"/>
                <a:gd name="T3" fmla="*/ 11112 h 537"/>
                <a:gd name="T4" fmla="*/ 265112 w 551"/>
                <a:gd name="T5" fmla="*/ 93662 h 537"/>
                <a:gd name="T6" fmla="*/ 171450 w 551"/>
                <a:gd name="T7" fmla="*/ 185737 h 537"/>
                <a:gd name="T8" fmla="*/ 112712 w 551"/>
                <a:gd name="T9" fmla="*/ 334962 h 537"/>
                <a:gd name="T10" fmla="*/ 136525 w 551"/>
                <a:gd name="T11" fmla="*/ 495300 h 537"/>
                <a:gd name="T12" fmla="*/ 241300 w 551"/>
                <a:gd name="T13" fmla="*/ 633412 h 537"/>
                <a:gd name="T14" fmla="*/ 401637 w 551"/>
                <a:gd name="T15" fmla="*/ 715962 h 537"/>
                <a:gd name="T16" fmla="*/ 563562 w 551"/>
                <a:gd name="T17" fmla="*/ 715962 h 537"/>
                <a:gd name="T18" fmla="*/ 688975 w 551"/>
                <a:gd name="T19" fmla="*/ 600075 h 537"/>
                <a:gd name="T20" fmla="*/ 701675 w 551"/>
                <a:gd name="T21" fmla="*/ 495300 h 537"/>
                <a:gd name="T22" fmla="*/ 642937 w 551"/>
                <a:gd name="T23" fmla="*/ 358775 h 537"/>
                <a:gd name="T24" fmla="*/ 701675 w 551"/>
                <a:gd name="T25" fmla="*/ 404812 h 537"/>
                <a:gd name="T26" fmla="*/ 622300 w 551"/>
                <a:gd name="T27" fmla="*/ 288925 h 537"/>
                <a:gd name="T28" fmla="*/ 735012 w 551"/>
                <a:gd name="T29" fmla="*/ 392112 h 537"/>
                <a:gd name="T30" fmla="*/ 758825 w 551"/>
                <a:gd name="T31" fmla="*/ 471487 h 537"/>
                <a:gd name="T32" fmla="*/ 735012 w 551"/>
                <a:gd name="T33" fmla="*/ 587375 h 537"/>
                <a:gd name="T34" fmla="*/ 746125 w 551"/>
                <a:gd name="T35" fmla="*/ 577850 h 537"/>
                <a:gd name="T36" fmla="*/ 792162 w 551"/>
                <a:gd name="T37" fmla="*/ 495300 h 537"/>
                <a:gd name="T38" fmla="*/ 792162 w 551"/>
                <a:gd name="T39" fmla="*/ 415925 h 537"/>
                <a:gd name="T40" fmla="*/ 725487 w 551"/>
                <a:gd name="T41" fmla="*/ 263525 h 537"/>
                <a:gd name="T42" fmla="*/ 746125 w 551"/>
                <a:gd name="T43" fmla="*/ 242887 h 537"/>
                <a:gd name="T44" fmla="*/ 642937 w 551"/>
                <a:gd name="T45" fmla="*/ 160337 h 537"/>
                <a:gd name="T46" fmla="*/ 527050 w 551"/>
                <a:gd name="T47" fmla="*/ 139700 h 537"/>
                <a:gd name="T48" fmla="*/ 517525 w 551"/>
                <a:gd name="T49" fmla="*/ 127000 h 537"/>
                <a:gd name="T50" fmla="*/ 527050 w 551"/>
                <a:gd name="T51" fmla="*/ 103187 h 537"/>
                <a:gd name="T52" fmla="*/ 585787 w 551"/>
                <a:gd name="T53" fmla="*/ 80962 h 537"/>
                <a:gd name="T54" fmla="*/ 782637 w 551"/>
                <a:gd name="T55" fmla="*/ 196850 h 537"/>
                <a:gd name="T56" fmla="*/ 862012 w 551"/>
                <a:gd name="T57" fmla="*/ 334962 h 537"/>
                <a:gd name="T58" fmla="*/ 862012 w 551"/>
                <a:gd name="T59" fmla="*/ 495300 h 537"/>
                <a:gd name="T60" fmla="*/ 804862 w 551"/>
                <a:gd name="T61" fmla="*/ 669925 h 537"/>
                <a:gd name="T62" fmla="*/ 688975 w 551"/>
                <a:gd name="T63" fmla="*/ 785812 h 537"/>
                <a:gd name="T64" fmla="*/ 563562 w 551"/>
                <a:gd name="T65" fmla="*/ 842962 h 537"/>
                <a:gd name="T66" fmla="*/ 390525 w 551"/>
                <a:gd name="T67" fmla="*/ 852487 h 537"/>
                <a:gd name="T68" fmla="*/ 207962 w 551"/>
                <a:gd name="T69" fmla="*/ 793750 h 537"/>
                <a:gd name="T70" fmla="*/ 57150 w 551"/>
                <a:gd name="T71" fmla="*/ 669925 h 537"/>
                <a:gd name="T72" fmla="*/ 46037 w 551"/>
                <a:gd name="T73" fmla="*/ 611187 h 537"/>
                <a:gd name="T74" fmla="*/ 92075 w 551"/>
                <a:gd name="T75" fmla="*/ 690562 h 537"/>
                <a:gd name="T76" fmla="*/ 103187 w 551"/>
                <a:gd name="T77" fmla="*/ 681037 h 537"/>
                <a:gd name="T78" fmla="*/ 112712 w 551"/>
                <a:gd name="T79" fmla="*/ 690562 h 537"/>
                <a:gd name="T80" fmla="*/ 33337 w 551"/>
                <a:gd name="T81" fmla="*/ 528637 h 537"/>
                <a:gd name="T82" fmla="*/ 0 w 551"/>
                <a:gd name="T83" fmla="*/ 379412 h 537"/>
                <a:gd name="T84" fmla="*/ 9525 w 551"/>
                <a:gd name="T85" fmla="*/ 404812 h 537"/>
                <a:gd name="T86" fmla="*/ 46037 w 551"/>
                <a:gd name="T87" fmla="*/ 368300 h 537"/>
                <a:gd name="T88" fmla="*/ 79375 w 551"/>
                <a:gd name="T89" fmla="*/ 219075 h 537"/>
                <a:gd name="T90" fmla="*/ 182562 w 551"/>
                <a:gd name="T91" fmla="*/ 103187 h 537"/>
                <a:gd name="T92" fmla="*/ 265112 w 551"/>
                <a:gd name="T93" fmla="*/ 57150 h 537"/>
                <a:gd name="T94" fmla="*/ 311150 w 551"/>
                <a:gd name="T95" fmla="*/ 23812 h 537"/>
                <a:gd name="T96" fmla="*/ 0 1 256"/>
                <a:gd name="T97" fmla="*/ 0 1 256"/>
                <a:gd name="T98" fmla="*/ 0 1 256"/>
                <a:gd name="T99" fmla="*/ 0 1 256"/>
                <a:gd name="T100" fmla="*/ 0 1 256"/>
                <a:gd name="T101" fmla="*/ 0 1 256"/>
                <a:gd name="T102" fmla="*/ 0 1 256"/>
                <a:gd name="T103" fmla="*/ 0 1 256"/>
                <a:gd name="T104" fmla="*/ 0 1 256"/>
                <a:gd name="T105" fmla="*/ 0 1 256"/>
                <a:gd name="T106" fmla="*/ 0 1 256"/>
                <a:gd name="T107" fmla="*/ 0 1 256"/>
                <a:gd name="T108" fmla="*/ 0 1 256"/>
                <a:gd name="T109" fmla="*/ 0 1 256"/>
                <a:gd name="T110" fmla="*/ 0 1 256"/>
                <a:gd name="T111" fmla="*/ 0 1 256"/>
                <a:gd name="T112" fmla="*/ 0 1 256"/>
                <a:gd name="T113" fmla="*/ 0 1 256"/>
                <a:gd name="T114" fmla="*/ 0 1 256"/>
                <a:gd name="T115" fmla="*/ 0 1 256"/>
                <a:gd name="T116" fmla="*/ 0 1 256"/>
                <a:gd name="T117" fmla="*/ 0 1 256"/>
                <a:gd name="T118" fmla="*/ 0 1 256"/>
                <a:gd name="T119" fmla="*/ 0 1 256"/>
                <a:gd name="T120" fmla="*/ 0 1 256"/>
                <a:gd name="T121" fmla="*/ 0 1 256"/>
                <a:gd name="T122" fmla="*/ 0 1 256"/>
                <a:gd name="T123" fmla="*/ 0 1 256"/>
                <a:gd name="T124" fmla="*/ 0 1 256"/>
                <a:gd name="T125" fmla="*/ 0 1 256"/>
                <a:gd name="T126" fmla="*/ 0 1 256"/>
                <a:gd name="T127" fmla="*/ 0 1 256"/>
                <a:gd name="T128" fmla="*/ 0 1 256"/>
                <a:gd name="T129" fmla="*/ 0 1 256"/>
                <a:gd name="T130" fmla="*/ 0 1 256"/>
                <a:gd name="T131" fmla="*/ 0 1 256"/>
                <a:gd name="T132" fmla="*/ 0 1 256"/>
                <a:gd name="T133" fmla="*/ 0 1 256"/>
                <a:gd name="T134" fmla="*/ 0 1 256"/>
                <a:gd name="T135" fmla="*/ 0 1 256"/>
                <a:gd name="T136" fmla="*/ 0 1 256"/>
                <a:gd name="T137" fmla="*/ 0 1 256"/>
                <a:gd name="T138" fmla="*/ 0 1 256"/>
                <a:gd name="T139" fmla="*/ 0 1 256"/>
                <a:gd name="T140" fmla="*/ 0 1 256"/>
                <a:gd name="T141" fmla="*/ 0 1 256"/>
                <a:gd name="T142" fmla="*/ 0 1 256"/>
                <a:gd name="T143" fmla="*/ 0 1 256"/>
                <a:gd name="T144" fmla="*/ 0 w 551"/>
                <a:gd name="T145" fmla="*/ 0 h 537"/>
                <a:gd name="T146" fmla="*/ 0 w 551"/>
                <a:gd name="T147" fmla="*/ 0 h 537"/>
              </a:gdLst>
              <a:ahLst/>
              <a:cxnLst>
                <a:cxn ang="T96">
                  <a:pos x="T0" y="T1"/>
                </a:cxn>
                <a:cxn ang="T97">
                  <a:pos x="T2" y="T3"/>
                </a:cxn>
                <a:cxn ang="T98">
                  <a:pos x="T4" y="T5"/>
                </a:cxn>
                <a:cxn ang="T99">
                  <a:pos x="T6" y="T7"/>
                </a:cxn>
                <a:cxn ang="T100">
                  <a:pos x="T8" y="T9"/>
                </a:cxn>
                <a:cxn ang="T101">
                  <a:pos x="T10" y="T11"/>
                </a:cxn>
                <a:cxn ang="T102">
                  <a:pos x="T12" y="T13"/>
                </a:cxn>
                <a:cxn ang="T103">
                  <a:pos x="T14" y="T15"/>
                </a:cxn>
                <a:cxn ang="T104">
                  <a:pos x="T16" y="T17"/>
                </a:cxn>
                <a:cxn ang="T105">
                  <a:pos x="T18" y="T19"/>
                </a:cxn>
                <a:cxn ang="T106">
                  <a:pos x="T20" y="T21"/>
                </a:cxn>
                <a:cxn ang="T107">
                  <a:pos x="T22" y="T23"/>
                </a:cxn>
                <a:cxn ang="T108">
                  <a:pos x="T24" y="T25"/>
                </a:cxn>
                <a:cxn ang="T109">
                  <a:pos x="T26" y="T27"/>
                </a:cxn>
                <a:cxn ang="T110">
                  <a:pos x="T28" y="T29"/>
                </a:cxn>
                <a:cxn ang="T111">
                  <a:pos x="T30" y="T31"/>
                </a:cxn>
                <a:cxn ang="T112">
                  <a:pos x="T32" y="T33"/>
                </a:cxn>
                <a:cxn ang="T113">
                  <a:pos x="T34" y="T35"/>
                </a:cxn>
                <a:cxn ang="T114">
                  <a:pos x="T36" y="T37"/>
                </a:cxn>
                <a:cxn ang="T115">
                  <a:pos x="T38" y="T39"/>
                </a:cxn>
                <a:cxn ang="T116">
                  <a:pos x="T40" y="T41"/>
                </a:cxn>
                <a:cxn ang="T117">
                  <a:pos x="T42" y="T43"/>
                </a:cxn>
                <a:cxn ang="T118">
                  <a:pos x="T44" y="T45"/>
                </a:cxn>
                <a:cxn ang="T119">
                  <a:pos x="T46" y="T47"/>
                </a:cxn>
                <a:cxn ang="T120">
                  <a:pos x="T48" y="T49"/>
                </a:cxn>
                <a:cxn ang="T121">
                  <a:pos x="T50" y="T51"/>
                </a:cxn>
                <a:cxn ang="T122">
                  <a:pos x="T52" y="T53"/>
                </a:cxn>
                <a:cxn ang="T123">
                  <a:pos x="T54" y="T55"/>
                </a:cxn>
                <a:cxn ang="T124">
                  <a:pos x="T56" y="T57"/>
                </a:cxn>
                <a:cxn ang="T125">
                  <a:pos x="T58" y="T59"/>
                </a:cxn>
                <a:cxn ang="T126">
                  <a:pos x="T60" y="T61"/>
                </a:cxn>
                <a:cxn ang="T127">
                  <a:pos x="T62" y="T63"/>
                </a:cxn>
                <a:cxn ang="T128">
                  <a:pos x="T64" y="T65"/>
                </a:cxn>
                <a:cxn ang="T129">
                  <a:pos x="T66" y="T67"/>
                </a:cxn>
                <a:cxn ang="T130">
                  <a:pos x="T68" y="T69"/>
                </a:cxn>
                <a:cxn ang="T131">
                  <a:pos x="T70" y="T71"/>
                </a:cxn>
                <a:cxn ang="T132">
                  <a:pos x="T72" y="T73"/>
                </a:cxn>
                <a:cxn ang="T133">
                  <a:pos x="T74" y="T75"/>
                </a:cxn>
                <a:cxn ang="T134">
                  <a:pos x="T76" y="T77"/>
                </a:cxn>
                <a:cxn ang="T135">
                  <a:pos x="T78" y="T79"/>
                </a:cxn>
                <a:cxn ang="T136">
                  <a:pos x="T80" y="T81"/>
                </a:cxn>
                <a:cxn ang="T137">
                  <a:pos x="T82" y="T83"/>
                </a:cxn>
                <a:cxn ang="T138">
                  <a:pos x="T84" y="T85"/>
                </a:cxn>
                <a:cxn ang="T139">
                  <a:pos x="T86" y="T87"/>
                </a:cxn>
                <a:cxn ang="T140">
                  <a:pos x="T88" y="T89"/>
                </a:cxn>
                <a:cxn ang="T141">
                  <a:pos x="T90" y="T91"/>
                </a:cxn>
                <a:cxn ang="T142">
                  <a:pos x="T92" y="T93"/>
                </a:cxn>
                <a:cxn ang="T143">
                  <a:pos x="T94" y="T95"/>
                </a:cxn>
              </a:cxnLst>
              <a:rect l="T144" t="T145" r="T146" b="T147"/>
              <a:pathLst>
                <a:path w="551" h="537">
                  <a:moveTo>
                    <a:pt x="196" y="15"/>
                  </a:moveTo>
                  <a:lnTo>
                    <a:pt x="202" y="7"/>
                  </a:lnTo>
                  <a:lnTo>
                    <a:pt x="217" y="0"/>
                  </a:lnTo>
                  <a:lnTo>
                    <a:pt x="209" y="7"/>
                  </a:lnTo>
                  <a:lnTo>
                    <a:pt x="196" y="30"/>
                  </a:lnTo>
                  <a:lnTo>
                    <a:pt x="167" y="59"/>
                  </a:lnTo>
                  <a:lnTo>
                    <a:pt x="136" y="80"/>
                  </a:lnTo>
                  <a:lnTo>
                    <a:pt x="108" y="117"/>
                  </a:lnTo>
                  <a:lnTo>
                    <a:pt x="86" y="174"/>
                  </a:lnTo>
                  <a:lnTo>
                    <a:pt x="71" y="211"/>
                  </a:lnTo>
                  <a:lnTo>
                    <a:pt x="71" y="247"/>
                  </a:lnTo>
                  <a:lnTo>
                    <a:pt x="86" y="312"/>
                  </a:lnTo>
                  <a:lnTo>
                    <a:pt x="115" y="364"/>
                  </a:lnTo>
                  <a:lnTo>
                    <a:pt x="152" y="399"/>
                  </a:lnTo>
                  <a:lnTo>
                    <a:pt x="196" y="435"/>
                  </a:lnTo>
                  <a:lnTo>
                    <a:pt x="253" y="451"/>
                  </a:lnTo>
                  <a:lnTo>
                    <a:pt x="303" y="458"/>
                  </a:lnTo>
                  <a:lnTo>
                    <a:pt x="355" y="451"/>
                  </a:lnTo>
                  <a:lnTo>
                    <a:pt x="392" y="435"/>
                  </a:lnTo>
                  <a:lnTo>
                    <a:pt x="434" y="378"/>
                  </a:lnTo>
                  <a:lnTo>
                    <a:pt x="442" y="356"/>
                  </a:lnTo>
                  <a:lnTo>
                    <a:pt x="442" y="312"/>
                  </a:lnTo>
                  <a:lnTo>
                    <a:pt x="434" y="284"/>
                  </a:lnTo>
                  <a:lnTo>
                    <a:pt x="405" y="226"/>
                  </a:lnTo>
                  <a:lnTo>
                    <a:pt x="413" y="226"/>
                  </a:lnTo>
                  <a:lnTo>
                    <a:pt x="442" y="255"/>
                  </a:lnTo>
                  <a:lnTo>
                    <a:pt x="442" y="232"/>
                  </a:lnTo>
                  <a:lnTo>
                    <a:pt x="392" y="182"/>
                  </a:lnTo>
                  <a:lnTo>
                    <a:pt x="405" y="182"/>
                  </a:lnTo>
                  <a:lnTo>
                    <a:pt x="463" y="247"/>
                  </a:lnTo>
                  <a:lnTo>
                    <a:pt x="470" y="276"/>
                  </a:lnTo>
                  <a:lnTo>
                    <a:pt x="478" y="297"/>
                  </a:lnTo>
                  <a:lnTo>
                    <a:pt x="478" y="320"/>
                  </a:lnTo>
                  <a:lnTo>
                    <a:pt x="463" y="370"/>
                  </a:lnTo>
                  <a:lnTo>
                    <a:pt x="470" y="370"/>
                  </a:lnTo>
                  <a:lnTo>
                    <a:pt x="470" y="364"/>
                  </a:lnTo>
                  <a:lnTo>
                    <a:pt x="486" y="341"/>
                  </a:lnTo>
                  <a:lnTo>
                    <a:pt x="499" y="312"/>
                  </a:lnTo>
                  <a:lnTo>
                    <a:pt x="499" y="291"/>
                  </a:lnTo>
                  <a:lnTo>
                    <a:pt x="499" y="262"/>
                  </a:lnTo>
                  <a:lnTo>
                    <a:pt x="478" y="211"/>
                  </a:lnTo>
                  <a:lnTo>
                    <a:pt x="457" y="166"/>
                  </a:lnTo>
                  <a:lnTo>
                    <a:pt x="463" y="161"/>
                  </a:lnTo>
                  <a:lnTo>
                    <a:pt x="470" y="153"/>
                  </a:lnTo>
                  <a:lnTo>
                    <a:pt x="442" y="124"/>
                  </a:lnTo>
                  <a:lnTo>
                    <a:pt x="405" y="101"/>
                  </a:lnTo>
                  <a:lnTo>
                    <a:pt x="355" y="95"/>
                  </a:lnTo>
                  <a:lnTo>
                    <a:pt x="332" y="88"/>
                  </a:lnTo>
                  <a:lnTo>
                    <a:pt x="311" y="80"/>
                  </a:lnTo>
                  <a:lnTo>
                    <a:pt x="326" y="80"/>
                  </a:lnTo>
                  <a:lnTo>
                    <a:pt x="369" y="65"/>
                  </a:lnTo>
                  <a:lnTo>
                    <a:pt x="332" y="65"/>
                  </a:lnTo>
                  <a:lnTo>
                    <a:pt x="332" y="51"/>
                  </a:lnTo>
                  <a:lnTo>
                    <a:pt x="369" y="51"/>
                  </a:lnTo>
                  <a:lnTo>
                    <a:pt x="457" y="95"/>
                  </a:lnTo>
                  <a:lnTo>
                    <a:pt x="493" y="124"/>
                  </a:lnTo>
                  <a:lnTo>
                    <a:pt x="522" y="161"/>
                  </a:lnTo>
                  <a:lnTo>
                    <a:pt x="543" y="211"/>
                  </a:lnTo>
                  <a:lnTo>
                    <a:pt x="551" y="268"/>
                  </a:lnTo>
                  <a:lnTo>
                    <a:pt x="543" y="312"/>
                  </a:lnTo>
                  <a:lnTo>
                    <a:pt x="528" y="370"/>
                  </a:lnTo>
                  <a:lnTo>
                    <a:pt x="507" y="422"/>
                  </a:lnTo>
                  <a:lnTo>
                    <a:pt x="470" y="464"/>
                  </a:lnTo>
                  <a:lnTo>
                    <a:pt x="434" y="495"/>
                  </a:lnTo>
                  <a:lnTo>
                    <a:pt x="397" y="516"/>
                  </a:lnTo>
                  <a:lnTo>
                    <a:pt x="355" y="531"/>
                  </a:lnTo>
                  <a:lnTo>
                    <a:pt x="303" y="537"/>
                  </a:lnTo>
                  <a:lnTo>
                    <a:pt x="246" y="537"/>
                  </a:lnTo>
                  <a:lnTo>
                    <a:pt x="188" y="523"/>
                  </a:lnTo>
                  <a:lnTo>
                    <a:pt x="131" y="500"/>
                  </a:lnTo>
                  <a:lnTo>
                    <a:pt x="79" y="464"/>
                  </a:lnTo>
                  <a:lnTo>
                    <a:pt x="36" y="422"/>
                  </a:lnTo>
                  <a:lnTo>
                    <a:pt x="0" y="356"/>
                  </a:lnTo>
                  <a:lnTo>
                    <a:pt x="29" y="385"/>
                  </a:lnTo>
                  <a:lnTo>
                    <a:pt x="50" y="429"/>
                  </a:lnTo>
                  <a:lnTo>
                    <a:pt x="58" y="435"/>
                  </a:lnTo>
                  <a:lnTo>
                    <a:pt x="58" y="429"/>
                  </a:lnTo>
                  <a:lnTo>
                    <a:pt x="65" y="429"/>
                  </a:lnTo>
                  <a:lnTo>
                    <a:pt x="71" y="429"/>
                  </a:lnTo>
                  <a:lnTo>
                    <a:pt x="71" y="435"/>
                  </a:lnTo>
                  <a:lnTo>
                    <a:pt x="42" y="393"/>
                  </a:lnTo>
                  <a:lnTo>
                    <a:pt x="21" y="333"/>
                  </a:lnTo>
                  <a:lnTo>
                    <a:pt x="0" y="276"/>
                  </a:lnTo>
                  <a:lnTo>
                    <a:pt x="0" y="239"/>
                  </a:lnTo>
                  <a:lnTo>
                    <a:pt x="0" y="197"/>
                  </a:lnTo>
                  <a:lnTo>
                    <a:pt x="6" y="255"/>
                  </a:lnTo>
                  <a:lnTo>
                    <a:pt x="29" y="297"/>
                  </a:lnTo>
                  <a:lnTo>
                    <a:pt x="29" y="232"/>
                  </a:lnTo>
                  <a:lnTo>
                    <a:pt x="36" y="166"/>
                  </a:lnTo>
                  <a:lnTo>
                    <a:pt x="50" y="138"/>
                  </a:lnTo>
                  <a:lnTo>
                    <a:pt x="71" y="109"/>
                  </a:lnTo>
                  <a:lnTo>
                    <a:pt x="115" y="65"/>
                  </a:lnTo>
                  <a:lnTo>
                    <a:pt x="144" y="51"/>
                  </a:lnTo>
                  <a:lnTo>
                    <a:pt x="167" y="36"/>
                  </a:lnTo>
                  <a:lnTo>
                    <a:pt x="188" y="15"/>
                  </a:lnTo>
                  <a:lnTo>
                    <a:pt x="196" y="15"/>
                  </a:lnTo>
                  <a:close/>
                </a:path>
              </a:pathLst>
            </a:custGeom>
            <a:gradFill>
              <a:gsLst>
                <a:gs pos="0">
                  <a:schemeClr val="accent1">
                    <a:alpha val="20000"/>
                  </a:schemeClr>
                </a:gs>
                <a:gs pos="100000">
                  <a:schemeClr val="accent1"/>
                </a:gs>
              </a:gsLst>
              <a:lin ang="5400000" scaled="1"/>
            </a:gradFill>
            <a:ln w="9525" cap="flat" cmpd="sng" algn="ctr">
              <a:noFill/>
              <a:prstDash val="solid"/>
              <a:miter lim="800000"/>
              <a:headEnd type="none" w="med" len="med"/>
              <a:tailEnd type="none" w="med" len="med"/>
            </a:ln>
            <a:effectLst/>
          </p:spPr>
          <p:txBody>
            <a:bodyPr vert="horz" wrap="square" lIns="91440" tIns="45720" rIns="91440" bIns="45720" anchor="t" compatLnSpc="1"/>
            <a:lstStyle/>
            <a:p>
              <a:pPr marL="0" algn="l" rtl="0" eaLnBrk="1" latinLnBrk="0" hangingPunct="1"/>
              <a:endParaRPr kumimoji="0" lang="ja-JP" altLang="en-US" kern="1200">
                <a:solidFill>
                  <a:srgbClr val="FF0000">
                    <a:alpha val="100000"/>
                  </a:srgbClr>
                </a:solidFill>
                <a:latin typeface="+mn-lt"/>
                <a:ea typeface="+mn-ea"/>
                <a:cs typeface="+mn-cs"/>
              </a:endParaRPr>
            </a:p>
          </p:txBody>
        </p:sp>
        <p:sp>
          <p:nvSpPr>
            <p:cNvPr id="44" name="フリーフォーム 43"/>
            <p:cNvSpPr>
              <a:spLocks/>
            </p:cNvSpPr>
            <p:nvPr/>
          </p:nvSpPr>
          <p:spPr bwMode="auto">
            <a:xfrm>
              <a:off x="6715140" y="5214950"/>
              <a:ext cx="431310" cy="71438"/>
            </a:xfrm>
            <a:custGeom>
              <a:avLst/>
              <a:gdLst>
                <a:gd name="T0" fmla="*/ 0 w 232"/>
                <a:gd name="T1" fmla="*/ 0 h 44"/>
                <a:gd name="T2" fmla="*/ 196850 w 232"/>
                <a:gd name="T3" fmla="*/ 12700 h 44"/>
                <a:gd name="T4" fmla="*/ 301625 w 232"/>
                <a:gd name="T5" fmla="*/ 36513 h 44"/>
                <a:gd name="T6" fmla="*/ 334963 w 232"/>
                <a:gd name="T7" fmla="*/ 46038 h 44"/>
                <a:gd name="T8" fmla="*/ 358775 w 232"/>
                <a:gd name="T9" fmla="*/ 58738 h 44"/>
                <a:gd name="T10" fmla="*/ 368300 w 232"/>
                <a:gd name="T11" fmla="*/ 69850 h 44"/>
                <a:gd name="T12" fmla="*/ 346075 w 232"/>
                <a:gd name="T13" fmla="*/ 69850 h 44"/>
                <a:gd name="T14" fmla="*/ 288925 w 232"/>
                <a:gd name="T15" fmla="*/ 46038 h 44"/>
                <a:gd name="T16" fmla="*/ 219075 w 232"/>
                <a:gd name="T17" fmla="*/ 36513 h 44"/>
                <a:gd name="T18" fmla="*/ 219075 w 232"/>
                <a:gd name="T19" fmla="*/ 46038 h 44"/>
                <a:gd name="T20" fmla="*/ 242888 w 232"/>
                <a:gd name="T21" fmla="*/ 69850 h 44"/>
                <a:gd name="T22" fmla="*/ 219075 w 232"/>
                <a:gd name="T23" fmla="*/ 69850 h 44"/>
                <a:gd name="T24" fmla="*/ 196850 w 232"/>
                <a:gd name="T25" fmla="*/ 58738 h 44"/>
                <a:gd name="T26" fmla="*/ 173038 w 232"/>
                <a:gd name="T27" fmla="*/ 46038 h 44"/>
                <a:gd name="T28" fmla="*/ 11113 w 232"/>
                <a:gd name="T29" fmla="*/ 0 h 44"/>
                <a:gd name="T30" fmla="*/ 0 w 232"/>
                <a:gd name="T31" fmla="*/ 0 h 44"/>
                <a:gd name="T32" fmla="*/ 0 1 256"/>
                <a:gd name="T33" fmla="*/ 0 1 256"/>
                <a:gd name="T34" fmla="*/ 0 1 256"/>
                <a:gd name="T35" fmla="*/ 0 1 256"/>
                <a:gd name="T36" fmla="*/ 0 1 256"/>
                <a:gd name="T37" fmla="*/ 0 1 256"/>
                <a:gd name="T38" fmla="*/ 0 1 256"/>
                <a:gd name="T39" fmla="*/ 0 1 256"/>
                <a:gd name="T40" fmla="*/ 0 1 256"/>
                <a:gd name="T41" fmla="*/ 0 1 256"/>
                <a:gd name="T42" fmla="*/ 0 1 256"/>
                <a:gd name="T43" fmla="*/ 0 1 256"/>
                <a:gd name="T44" fmla="*/ 0 1 256"/>
                <a:gd name="T45" fmla="*/ 0 1 256"/>
                <a:gd name="T46" fmla="*/ 0 1 256"/>
                <a:gd name="T47" fmla="*/ 0 1 256"/>
                <a:gd name="T48" fmla="*/ 0 w 232"/>
                <a:gd name="T49" fmla="*/ 0 h 44"/>
                <a:gd name="T50" fmla="*/ 0 w 232"/>
                <a:gd name="T51" fmla="*/ 0 h 44"/>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T48" t="T49" r="T50" b="T51"/>
              <a:pathLst>
                <a:path w="232" h="44">
                  <a:moveTo>
                    <a:pt x="0" y="0"/>
                  </a:moveTo>
                  <a:lnTo>
                    <a:pt x="124" y="8"/>
                  </a:lnTo>
                  <a:lnTo>
                    <a:pt x="190" y="23"/>
                  </a:lnTo>
                  <a:lnTo>
                    <a:pt x="211" y="29"/>
                  </a:lnTo>
                  <a:lnTo>
                    <a:pt x="226" y="37"/>
                  </a:lnTo>
                  <a:lnTo>
                    <a:pt x="232" y="44"/>
                  </a:lnTo>
                  <a:lnTo>
                    <a:pt x="218" y="44"/>
                  </a:lnTo>
                  <a:lnTo>
                    <a:pt x="182" y="29"/>
                  </a:lnTo>
                  <a:lnTo>
                    <a:pt x="138" y="23"/>
                  </a:lnTo>
                  <a:lnTo>
                    <a:pt x="138" y="29"/>
                  </a:lnTo>
                  <a:lnTo>
                    <a:pt x="153" y="44"/>
                  </a:lnTo>
                  <a:lnTo>
                    <a:pt x="138" y="44"/>
                  </a:lnTo>
                  <a:lnTo>
                    <a:pt x="124" y="37"/>
                  </a:lnTo>
                  <a:lnTo>
                    <a:pt x="109" y="29"/>
                  </a:lnTo>
                  <a:lnTo>
                    <a:pt x="7" y="0"/>
                  </a:lnTo>
                  <a:lnTo>
                    <a:pt x="0" y="0"/>
                  </a:lnTo>
                  <a:close/>
                </a:path>
              </a:pathLst>
            </a:custGeom>
            <a:gradFill>
              <a:gsLst>
                <a:gs pos="0">
                  <a:schemeClr val="accent1">
                    <a:alpha val="20000"/>
                  </a:schemeClr>
                </a:gs>
                <a:gs pos="100000">
                  <a:schemeClr val="accent1"/>
                </a:gs>
              </a:gsLst>
              <a:lin ang="5400000" scaled="1"/>
            </a:gradFill>
            <a:ln w="9525" cap="flat" cmpd="sng" algn="ctr">
              <a:noFill/>
              <a:prstDash val="solid"/>
              <a:miter lim="800000"/>
              <a:headEnd type="none" w="med" len="med"/>
              <a:tailEnd type="none" w="med" len="med"/>
            </a:ln>
            <a:effectLst/>
          </p:spPr>
          <p:txBody>
            <a:bodyPr vert="horz" wrap="square" lIns="91440" tIns="45720" rIns="91440" bIns="45720" anchor="t" compatLnSpc="1"/>
            <a:lstStyle/>
            <a:p>
              <a:pPr marL="0" algn="l" rtl="0" eaLnBrk="1" latinLnBrk="0" hangingPunct="1"/>
              <a:endParaRPr kumimoji="0" lang="ja-JP" altLang="en-US" kern="1200">
                <a:solidFill>
                  <a:srgbClr val="FF0000">
                    <a:alpha val="100000"/>
                  </a:srgbClr>
                </a:solidFill>
                <a:latin typeface="+mn-lt"/>
                <a:ea typeface="+mn-ea"/>
                <a:cs typeface="+mn-cs"/>
              </a:endParaRPr>
            </a:p>
          </p:txBody>
        </p:sp>
        <p:sp>
          <p:nvSpPr>
            <p:cNvPr id="45" name="フリーフォーム 44"/>
            <p:cNvSpPr>
              <a:spLocks/>
            </p:cNvSpPr>
            <p:nvPr/>
          </p:nvSpPr>
          <p:spPr bwMode="auto">
            <a:xfrm>
              <a:off x="6786578" y="5357826"/>
              <a:ext cx="232643" cy="71242"/>
            </a:xfrm>
            <a:custGeom>
              <a:avLst/>
              <a:gdLst>
                <a:gd name="T0" fmla="*/ 0 w 94"/>
                <a:gd name="T1" fmla="*/ 0 h 29"/>
                <a:gd name="T2" fmla="*/ 82550 w 94"/>
                <a:gd name="T3" fmla="*/ 12700 h 29"/>
                <a:gd name="T4" fmla="*/ 149225 w 94"/>
                <a:gd name="T5" fmla="*/ 33338 h 29"/>
                <a:gd name="T6" fmla="*/ 149225 w 94"/>
                <a:gd name="T7" fmla="*/ 46038 h 29"/>
                <a:gd name="T8" fmla="*/ 127000 w 94"/>
                <a:gd name="T9" fmla="*/ 46038 h 29"/>
                <a:gd name="T10" fmla="*/ 69850 w 94"/>
                <a:gd name="T11" fmla="*/ 25400 h 29"/>
                <a:gd name="T12" fmla="*/ 11113 w 94"/>
                <a:gd name="T13" fmla="*/ 0 h 29"/>
                <a:gd name="T14" fmla="*/ 0 w 94"/>
                <a:gd name="T15" fmla="*/ 0 h 29"/>
                <a:gd name="T16" fmla="*/ 0 1 256"/>
                <a:gd name="T17" fmla="*/ 0 1 256"/>
                <a:gd name="T18" fmla="*/ 0 1 256"/>
                <a:gd name="T19" fmla="*/ 0 1 256"/>
                <a:gd name="T20" fmla="*/ 0 1 256"/>
                <a:gd name="T21" fmla="*/ 0 1 256"/>
                <a:gd name="T22" fmla="*/ 0 1 256"/>
                <a:gd name="T23" fmla="*/ 0 1 256"/>
                <a:gd name="T24" fmla="*/ 0 w 94"/>
                <a:gd name="T25" fmla="*/ 0 h 29"/>
                <a:gd name="T26" fmla="*/ 0 w 94"/>
                <a:gd name="T27" fmla="*/ 0 h 29"/>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94" h="29">
                  <a:moveTo>
                    <a:pt x="0" y="0"/>
                  </a:moveTo>
                  <a:lnTo>
                    <a:pt x="52" y="8"/>
                  </a:lnTo>
                  <a:lnTo>
                    <a:pt x="94" y="21"/>
                  </a:lnTo>
                  <a:lnTo>
                    <a:pt x="94" y="29"/>
                  </a:lnTo>
                  <a:lnTo>
                    <a:pt x="80" y="29"/>
                  </a:lnTo>
                  <a:lnTo>
                    <a:pt x="44" y="16"/>
                  </a:lnTo>
                  <a:lnTo>
                    <a:pt x="7" y="0"/>
                  </a:lnTo>
                  <a:lnTo>
                    <a:pt x="0" y="0"/>
                  </a:lnTo>
                  <a:close/>
                </a:path>
              </a:pathLst>
            </a:custGeom>
            <a:gradFill>
              <a:gsLst>
                <a:gs pos="0">
                  <a:schemeClr val="accent1">
                    <a:alpha val="20000"/>
                  </a:schemeClr>
                </a:gs>
                <a:gs pos="100000">
                  <a:schemeClr val="accent1"/>
                </a:gs>
              </a:gsLst>
              <a:lin ang="5400000" scaled="1"/>
            </a:gradFill>
            <a:ln w="9525" cap="flat" cmpd="sng" algn="ctr">
              <a:noFill/>
              <a:prstDash val="solid"/>
              <a:miter lim="800000"/>
              <a:headEnd type="none" w="med" len="med"/>
              <a:tailEnd type="none" w="med" len="med"/>
            </a:ln>
            <a:effectLst/>
          </p:spPr>
          <p:txBody>
            <a:bodyPr vert="horz" wrap="square" lIns="91440" tIns="45720" rIns="91440" bIns="45720" anchor="t" compatLnSpc="1"/>
            <a:lstStyle/>
            <a:p>
              <a:pPr marL="0" algn="l" rtl="0" eaLnBrk="1" latinLnBrk="0" hangingPunct="1"/>
              <a:endParaRPr kumimoji="0" lang="ja-JP" altLang="en-US" kern="1200">
                <a:solidFill>
                  <a:srgbClr val="FF0000">
                    <a:alpha val="100000"/>
                  </a:srgbClr>
                </a:solidFill>
                <a:latin typeface="+mn-lt"/>
                <a:ea typeface="+mn-ea"/>
                <a:cs typeface="+mn-cs"/>
              </a:endParaRPr>
            </a:p>
          </p:txBody>
        </p:sp>
      </p:grpSp>
      <p:sp>
        <p:nvSpPr>
          <p:cNvPr id="46" name="フリーフォーム 45"/>
          <p:cNvSpPr>
            <a:spLocks/>
          </p:cNvSpPr>
          <p:nvPr/>
        </p:nvSpPr>
        <p:spPr bwMode="auto">
          <a:xfrm>
            <a:off x="5857884" y="5857892"/>
            <a:ext cx="245087" cy="231993"/>
          </a:xfrm>
          <a:custGeom>
            <a:avLst/>
            <a:gdLst>
              <a:gd name="T0" fmla="*/ 136525 w 151"/>
              <a:gd name="T1" fmla="*/ 0 h 144"/>
              <a:gd name="T2" fmla="*/ 79375 w 151"/>
              <a:gd name="T3" fmla="*/ 9525 h 144"/>
              <a:gd name="T4" fmla="*/ 44450 w 151"/>
              <a:gd name="T5" fmla="*/ 34925 h 144"/>
              <a:gd name="T6" fmla="*/ 0 w 151"/>
              <a:gd name="T7" fmla="*/ 104775 h 144"/>
              <a:gd name="T8" fmla="*/ 0 w 151"/>
              <a:gd name="T9" fmla="*/ 138113 h 144"/>
              <a:gd name="T10" fmla="*/ 57150 w 151"/>
              <a:gd name="T11" fmla="*/ 125413 h 144"/>
              <a:gd name="T12" fmla="*/ 44450 w 151"/>
              <a:gd name="T13" fmla="*/ 161925 h 144"/>
              <a:gd name="T14" fmla="*/ 20637 w 151"/>
              <a:gd name="T15" fmla="*/ 171450 h 144"/>
              <a:gd name="T16" fmla="*/ 57150 w 151"/>
              <a:gd name="T17" fmla="*/ 207963 h 144"/>
              <a:gd name="T18" fmla="*/ 103187 w 151"/>
              <a:gd name="T19" fmla="*/ 228600 h 144"/>
              <a:gd name="T20" fmla="*/ 149225 w 151"/>
              <a:gd name="T21" fmla="*/ 228600 h 144"/>
              <a:gd name="T22" fmla="*/ 182562 w 151"/>
              <a:gd name="T23" fmla="*/ 217488 h 144"/>
              <a:gd name="T24" fmla="*/ 239712 w 151"/>
              <a:gd name="T25" fmla="*/ 184150 h 144"/>
              <a:gd name="T26" fmla="*/ 239712 w 151"/>
              <a:gd name="T27" fmla="*/ 104775 h 144"/>
              <a:gd name="T28" fmla="*/ 219075 w 151"/>
              <a:gd name="T29" fmla="*/ 55563 h 144"/>
              <a:gd name="T30" fmla="*/ 182562 w 151"/>
              <a:gd name="T31" fmla="*/ 34925 h 144"/>
              <a:gd name="T32" fmla="*/ 149225 w 151"/>
              <a:gd name="T33" fmla="*/ 0 h 144"/>
              <a:gd name="T34" fmla="*/ 136525 w 151"/>
              <a:gd name="T35" fmla="*/ 0 h 144"/>
              <a:gd name="T36" fmla="*/ 136525 w 151"/>
              <a:gd name="T37" fmla="*/ 104775 h 144"/>
              <a:gd name="T38" fmla="*/ 123825 w 151"/>
              <a:gd name="T39" fmla="*/ 112713 h 144"/>
              <a:gd name="T40" fmla="*/ 79375 w 151"/>
              <a:gd name="T41" fmla="*/ 104775 h 144"/>
              <a:gd name="T42" fmla="*/ 57150 w 151"/>
              <a:gd name="T43" fmla="*/ 92075 h 144"/>
              <a:gd name="T44" fmla="*/ 66675 w 151"/>
              <a:gd name="T45" fmla="*/ 46038 h 144"/>
              <a:gd name="T46" fmla="*/ 115887 w 151"/>
              <a:gd name="T47" fmla="*/ 34925 h 144"/>
              <a:gd name="T48" fmla="*/ 136525 w 151"/>
              <a:gd name="T49" fmla="*/ 46038 h 144"/>
              <a:gd name="T50" fmla="*/ 136525 w 151"/>
              <a:gd name="T51" fmla="*/ 79375 h 144"/>
              <a:gd name="T52" fmla="*/ 136525 w 151"/>
              <a:gd name="T53" fmla="*/ 104775 h 144"/>
              <a:gd name="T54" fmla="*/ 136525 w 151"/>
              <a:gd name="T55" fmla="*/ 0 h 144"/>
              <a:gd name="T56" fmla="*/ 149225 w 151"/>
              <a:gd name="T57" fmla="*/ 195263 h 144"/>
              <a:gd name="T58" fmla="*/ 195262 w 151"/>
              <a:gd name="T59" fmla="*/ 195263 h 144"/>
              <a:gd name="T60" fmla="*/ 169862 w 151"/>
              <a:gd name="T61" fmla="*/ 207963 h 144"/>
              <a:gd name="T62" fmla="*/ 149225 w 151"/>
              <a:gd name="T63" fmla="*/ 195263 h 144"/>
              <a:gd name="T64" fmla="*/ 136525 w 151"/>
              <a:gd name="T65" fmla="*/ 0 h 144"/>
              <a:gd name="T66" fmla="*/ 0 1 256"/>
              <a:gd name="T67" fmla="*/ 0 1 256"/>
              <a:gd name="T68" fmla="*/ 0 1 256"/>
              <a:gd name="T69" fmla="*/ 0 1 256"/>
              <a:gd name="T70" fmla="*/ 0 1 256"/>
              <a:gd name="T71" fmla="*/ 0 1 256"/>
              <a:gd name="T72" fmla="*/ 0 1 256"/>
              <a:gd name="T73" fmla="*/ 0 1 256"/>
              <a:gd name="T74" fmla="*/ 0 1 256"/>
              <a:gd name="T75" fmla="*/ 0 1 256"/>
              <a:gd name="T76" fmla="*/ 0 1 256"/>
              <a:gd name="T77" fmla="*/ 0 1 256"/>
              <a:gd name="T78" fmla="*/ 0 1 256"/>
              <a:gd name="T79" fmla="*/ 0 1 256"/>
              <a:gd name="T80" fmla="*/ 0 1 256"/>
              <a:gd name="T81" fmla="*/ 0 1 256"/>
              <a:gd name="T82" fmla="*/ 0 1 256"/>
              <a:gd name="T83" fmla="*/ 0 1 256"/>
              <a:gd name="T84" fmla="*/ 0 1 256"/>
              <a:gd name="T85" fmla="*/ 0 1 256"/>
              <a:gd name="T86" fmla="*/ 0 1 256"/>
              <a:gd name="T87" fmla="*/ 0 1 256"/>
              <a:gd name="T88" fmla="*/ 0 1 256"/>
              <a:gd name="T89" fmla="*/ 0 1 256"/>
              <a:gd name="T90" fmla="*/ 0 1 256"/>
              <a:gd name="T91" fmla="*/ 0 1 256"/>
              <a:gd name="T92" fmla="*/ 0 1 256"/>
              <a:gd name="T93" fmla="*/ 0 1 256"/>
              <a:gd name="T94" fmla="*/ 0 1 256"/>
              <a:gd name="T95" fmla="*/ 0 1 256"/>
              <a:gd name="T96" fmla="*/ 0 1 256"/>
              <a:gd name="T97" fmla="*/ 0 1 256"/>
              <a:gd name="T98" fmla="*/ 0 1 256"/>
              <a:gd name="T99" fmla="*/ 0 w 151"/>
              <a:gd name="T100" fmla="*/ 0 h 144"/>
              <a:gd name="T101" fmla="*/ 0 w 151"/>
              <a:gd name="T102" fmla="*/ 0 h 144"/>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151" h="144">
                <a:moveTo>
                  <a:pt x="86" y="0"/>
                </a:moveTo>
                <a:lnTo>
                  <a:pt x="50" y="6"/>
                </a:lnTo>
                <a:lnTo>
                  <a:pt x="28" y="22"/>
                </a:lnTo>
                <a:lnTo>
                  <a:pt x="0" y="66"/>
                </a:lnTo>
                <a:lnTo>
                  <a:pt x="0" y="87"/>
                </a:lnTo>
                <a:lnTo>
                  <a:pt x="36" y="79"/>
                </a:lnTo>
                <a:lnTo>
                  <a:pt x="28" y="102"/>
                </a:lnTo>
                <a:lnTo>
                  <a:pt x="13" y="108"/>
                </a:lnTo>
                <a:lnTo>
                  <a:pt x="36" y="131"/>
                </a:lnTo>
                <a:lnTo>
                  <a:pt x="65" y="144"/>
                </a:lnTo>
                <a:lnTo>
                  <a:pt x="94" y="144"/>
                </a:lnTo>
                <a:lnTo>
                  <a:pt x="115" y="137"/>
                </a:lnTo>
                <a:lnTo>
                  <a:pt x="151" y="116"/>
                </a:lnTo>
                <a:lnTo>
                  <a:pt x="151" y="66"/>
                </a:lnTo>
                <a:lnTo>
                  <a:pt x="138" y="35"/>
                </a:lnTo>
                <a:lnTo>
                  <a:pt x="115" y="22"/>
                </a:lnTo>
                <a:lnTo>
                  <a:pt x="94" y="0"/>
                </a:lnTo>
                <a:lnTo>
                  <a:pt x="86" y="0"/>
                </a:lnTo>
                <a:lnTo>
                  <a:pt x="86" y="66"/>
                </a:lnTo>
                <a:lnTo>
                  <a:pt x="78" y="71"/>
                </a:lnTo>
                <a:lnTo>
                  <a:pt x="50" y="66"/>
                </a:lnTo>
                <a:lnTo>
                  <a:pt x="36" y="58"/>
                </a:lnTo>
                <a:lnTo>
                  <a:pt x="42" y="29"/>
                </a:lnTo>
                <a:lnTo>
                  <a:pt x="73" y="22"/>
                </a:lnTo>
                <a:lnTo>
                  <a:pt x="86" y="29"/>
                </a:lnTo>
                <a:lnTo>
                  <a:pt x="86" y="50"/>
                </a:lnTo>
                <a:lnTo>
                  <a:pt x="86" y="66"/>
                </a:lnTo>
                <a:lnTo>
                  <a:pt x="86" y="0"/>
                </a:lnTo>
                <a:lnTo>
                  <a:pt x="94" y="123"/>
                </a:lnTo>
                <a:lnTo>
                  <a:pt x="123" y="123"/>
                </a:lnTo>
                <a:lnTo>
                  <a:pt x="107" y="131"/>
                </a:lnTo>
                <a:lnTo>
                  <a:pt x="94" y="123"/>
                </a:lnTo>
                <a:lnTo>
                  <a:pt x="86" y="0"/>
                </a:lnTo>
                <a:close/>
              </a:path>
            </a:pathLst>
          </a:custGeom>
          <a:gradFill rotWithShape="1">
            <a:gsLst>
              <a:gs pos="0">
                <a:schemeClr val="accent1">
                  <a:lumMod val="20000"/>
                  <a:lumOff val="80000"/>
                </a:schemeClr>
              </a:gs>
              <a:gs pos="100000">
                <a:schemeClr val="accent1"/>
              </a:gs>
            </a:gsLst>
            <a:lin ang="5400000" scaled="1"/>
          </a:gradFill>
          <a:ln w="9525" cap="flat" cmpd="sng" algn="ctr">
            <a:noFill/>
            <a:prstDash val="solid"/>
            <a:miter lim="800000"/>
            <a:headEnd type="none" w="med" len="med"/>
            <a:tailEnd type="none" w="med" len="med"/>
          </a:ln>
          <a:effectLst/>
        </p:spPr>
        <p:txBody>
          <a:bodyPr vert="horz" wrap="square" lIns="91440" tIns="45720" rIns="91440" bIns="45720" anchor="t" compatLnSpc="1"/>
          <a:lstStyle/>
          <a:p>
            <a:pPr marL="0" algn="l" rtl="0" eaLnBrk="1" latinLnBrk="0" hangingPunct="1"/>
            <a:endParaRPr kumimoji="0" lang="ja-JP" altLang="en-US" kern="1200">
              <a:solidFill>
                <a:srgbClr val="FF0000">
                  <a:alpha val="100000"/>
                </a:srgbClr>
              </a:solidFill>
              <a:latin typeface="+mn-lt"/>
              <a:ea typeface="+mn-ea"/>
              <a:cs typeface="+mn-cs"/>
            </a:endParaRPr>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28596" y="428604"/>
            <a:ext cx="8229600" cy="1143000"/>
          </a:xfrm>
        </p:spPr>
        <p:txBody>
          <a:bodyPr/>
          <a:lstStyle/>
          <a:p>
            <a:r>
              <a:rPr kumimoji="0" lang="ja-JP" altLang="en-US" smtClean="0"/>
              <a:t>マスタ タイトルの書式設定</a:t>
            </a:r>
            <a:endParaRPr kumimoji="0" lang="en-US"/>
          </a:p>
        </p:txBody>
      </p:sp>
      <p:sp>
        <p:nvSpPr>
          <p:cNvPr id="3" name="コンテンツ プレースホルダ 2"/>
          <p:cNvSpPr>
            <a:spLocks noGrp="1"/>
          </p:cNvSpPr>
          <p:nvPr>
            <p:ph sz="half" idx="1"/>
          </p:nvPr>
        </p:nvSpPr>
        <p:spPr>
          <a:xfrm>
            <a:off x="428596" y="1600201"/>
            <a:ext cx="4038600" cy="4687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4" name="コンテンツ プレースホルダ 3"/>
          <p:cNvSpPr>
            <a:spLocks noGrp="1"/>
          </p:cNvSpPr>
          <p:nvPr>
            <p:ph sz="half" idx="2"/>
          </p:nvPr>
        </p:nvSpPr>
        <p:spPr>
          <a:xfrm>
            <a:off x="4648200" y="1600201"/>
            <a:ext cx="4038600" cy="4687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5" name="日付プレースホルダ 4"/>
          <p:cNvSpPr>
            <a:spLocks noGrp="1"/>
          </p:cNvSpPr>
          <p:nvPr>
            <p:ph type="dt" sz="half" idx="10"/>
          </p:nvPr>
        </p:nvSpPr>
        <p:spPr>
          <a:xfrm>
            <a:off x="0" y="0"/>
            <a:ext cx="2134800" cy="360000"/>
          </a:xfrm>
        </p:spPr>
        <p:txBody>
          <a:bodyPr/>
          <a:lstStyle/>
          <a:p>
            <a:fld id="{A4E9797D-EDFD-4B25-85CB-96F3131B9993}" type="datetime1">
              <a:rPr lang="ja-JP" altLang="en-US" smtClean="0"/>
              <a:pPr/>
              <a:t>2017/9/18</a:t>
            </a:fld>
            <a:endParaRPr lang="en-US" altLang="ja-JP"/>
          </a:p>
        </p:txBody>
      </p:sp>
      <p:sp>
        <p:nvSpPr>
          <p:cNvPr id="6" name="フッター プレースホルダ 5"/>
          <p:cNvSpPr>
            <a:spLocks noGrp="1"/>
          </p:cNvSpPr>
          <p:nvPr>
            <p:ph type="ftr" sz="quarter" idx="11"/>
          </p:nvPr>
        </p:nvSpPr>
        <p:spPr>
          <a:xfrm>
            <a:off x="2199600" y="0"/>
            <a:ext cx="4500000" cy="360000"/>
          </a:xfrm>
        </p:spPr>
        <p:txBody>
          <a:bodyPr/>
          <a:lstStyle/>
          <a:p>
            <a:endParaRPr lang="en-US" altLang="ja-JP"/>
          </a:p>
        </p:txBody>
      </p:sp>
      <p:sp>
        <p:nvSpPr>
          <p:cNvPr id="7" name="スライド番号プレースホルダ 6"/>
          <p:cNvSpPr>
            <a:spLocks noGrp="1"/>
          </p:cNvSpPr>
          <p:nvPr>
            <p:ph type="sldNum" sz="quarter" idx="12"/>
          </p:nvPr>
        </p:nvSpPr>
        <p:spPr>
          <a:xfrm>
            <a:off x="7714800" y="0"/>
            <a:ext cx="1429200" cy="360000"/>
          </a:xfrm>
        </p:spPr>
        <p:txBody>
          <a:bodyPr/>
          <a:lstStyle>
            <a:lvl1pPr algn="ctr">
              <a:defRPr/>
            </a:lvl1pPr>
          </a:lstStyle>
          <a:p>
            <a:pPr>
              <a:defRPr/>
            </a:pPr>
            <a:fld id="{1F37DBC3-B189-4C56-A6C7-4BB536F5A6B6}" type="slidenum">
              <a:rPr lang="en-US" altLang="ja-JP" smtClean="0"/>
              <a:pPr>
                <a:defRPr/>
              </a:pPr>
              <a:t>&lt;#&gt;</a:t>
            </a:fld>
            <a:endParaRPr lang="en-US" altLang="ja-JP"/>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928678"/>
            <a:ext cx="8229600" cy="571496"/>
          </a:xfrm>
        </p:spPr>
        <p:txBody>
          <a:bodyPr/>
          <a:lstStyle>
            <a:lvl1pPr>
              <a:defRPr/>
            </a:lvl1pPr>
          </a:lstStyle>
          <a:p>
            <a:r>
              <a:rPr kumimoji="0" lang="ja-JP" altLang="en-US" smtClean="0"/>
              <a:t>マスタ タイトルの書式設定</a:t>
            </a:r>
            <a:endParaRPr kumimoji="0" lang="en-US"/>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eaLnBrk="1" latinLnBrk="0" hangingPunct="1"/>
            <a:r>
              <a:rPr kumimoji="0" lang="ja-JP" altLang="en-US" smtClean="0"/>
              <a:t>マスタ テキストの書式設定</a:t>
            </a:r>
          </a:p>
        </p:txBody>
      </p:sp>
      <p:sp>
        <p:nvSpPr>
          <p:cNvPr id="4" name="コンテンツ プレースホルダ 3"/>
          <p:cNvSpPr>
            <a:spLocks noGrp="1"/>
          </p:cNvSpPr>
          <p:nvPr>
            <p:ph sz="half" idx="2"/>
          </p:nvPr>
        </p:nvSpPr>
        <p:spPr>
          <a:xfrm>
            <a:off x="457200" y="2174876"/>
            <a:ext cx="4040188" cy="418308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eaLnBrk="1" latinLnBrk="0" hangingPunct="1"/>
            <a:r>
              <a:rPr kumimoji="0" lang="ja-JP" altLang="en-US" smtClean="0"/>
              <a:t>マスタ テキストの書式設定</a:t>
            </a:r>
          </a:p>
        </p:txBody>
      </p:sp>
      <p:sp>
        <p:nvSpPr>
          <p:cNvPr id="6" name="コンテンツ プレースホルダ 5"/>
          <p:cNvSpPr>
            <a:spLocks noGrp="1"/>
          </p:cNvSpPr>
          <p:nvPr>
            <p:ph sz="quarter" idx="4"/>
          </p:nvPr>
        </p:nvSpPr>
        <p:spPr>
          <a:xfrm>
            <a:off x="4645027" y="2174876"/>
            <a:ext cx="4041775" cy="418308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7" name="日付プレースホルダ 6"/>
          <p:cNvSpPr>
            <a:spLocks noGrp="1"/>
          </p:cNvSpPr>
          <p:nvPr>
            <p:ph type="dt" sz="half" idx="10"/>
          </p:nvPr>
        </p:nvSpPr>
        <p:spPr>
          <a:xfrm>
            <a:off x="0" y="0"/>
            <a:ext cx="2134800" cy="360000"/>
          </a:xfrm>
        </p:spPr>
        <p:txBody>
          <a:bodyPr/>
          <a:lstStyle/>
          <a:p>
            <a:fld id="{F5623A1E-DB5A-44B5-8B77-6AAFB4DCD455}" type="datetime1">
              <a:rPr lang="ja-JP" altLang="en-US" smtClean="0"/>
              <a:pPr/>
              <a:t>2017/9/18</a:t>
            </a:fld>
            <a:endParaRPr lang="en-US" altLang="ja-JP"/>
          </a:p>
        </p:txBody>
      </p:sp>
      <p:sp>
        <p:nvSpPr>
          <p:cNvPr id="8" name="フッター プレースホルダ 7"/>
          <p:cNvSpPr>
            <a:spLocks noGrp="1"/>
          </p:cNvSpPr>
          <p:nvPr>
            <p:ph type="ftr" sz="quarter" idx="11"/>
          </p:nvPr>
        </p:nvSpPr>
        <p:spPr>
          <a:xfrm>
            <a:off x="2199600" y="0"/>
            <a:ext cx="4500000" cy="360000"/>
          </a:xfrm>
        </p:spPr>
        <p:txBody>
          <a:bodyPr/>
          <a:lstStyle/>
          <a:p>
            <a:endParaRPr lang="en-US" altLang="ja-JP"/>
          </a:p>
        </p:txBody>
      </p:sp>
      <p:sp>
        <p:nvSpPr>
          <p:cNvPr id="9" name="スライド番号プレースホルダ 8"/>
          <p:cNvSpPr>
            <a:spLocks noGrp="1"/>
          </p:cNvSpPr>
          <p:nvPr>
            <p:ph type="sldNum" sz="quarter" idx="12"/>
          </p:nvPr>
        </p:nvSpPr>
        <p:spPr>
          <a:xfrm>
            <a:off x="7714800" y="0"/>
            <a:ext cx="1429200" cy="360000"/>
          </a:xfrm>
        </p:spPr>
        <p:txBody>
          <a:bodyPr/>
          <a:lstStyle>
            <a:lvl1pPr algn="ctr">
              <a:defRPr/>
            </a:lvl1pPr>
          </a:lstStyle>
          <a:p>
            <a:pPr>
              <a:defRPr/>
            </a:pPr>
            <a:fld id="{DEE9F42E-45E2-4038-9110-8ECDA9D2406E}" type="slidenum">
              <a:rPr lang="en-US" altLang="ja-JP" smtClean="0"/>
              <a:pPr>
                <a:defRPr/>
              </a:pPr>
              <a:t>&lt;#&gt;</a:t>
            </a:fld>
            <a:endParaRPr lang="en-US" altLang="ja-JP"/>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571744"/>
            <a:ext cx="8229600" cy="1143000"/>
          </a:xfrm>
        </p:spPr>
        <p:txBody>
          <a:bodyPr/>
          <a:lstStyle/>
          <a:p>
            <a:r>
              <a:rPr kumimoji="0" lang="ja-JP" altLang="en-US" smtClean="0"/>
              <a:t>マスタ タイトルの書式設定</a:t>
            </a:r>
            <a:endParaRPr kumimoji="0" lang="en-US"/>
          </a:p>
        </p:txBody>
      </p:sp>
      <p:sp>
        <p:nvSpPr>
          <p:cNvPr id="3" name="日付プレースホルダ 2"/>
          <p:cNvSpPr>
            <a:spLocks noGrp="1"/>
          </p:cNvSpPr>
          <p:nvPr>
            <p:ph type="dt" sz="half" idx="10"/>
          </p:nvPr>
        </p:nvSpPr>
        <p:spPr>
          <a:xfrm>
            <a:off x="0" y="0"/>
            <a:ext cx="2133600" cy="360000"/>
          </a:xfrm>
        </p:spPr>
        <p:txBody>
          <a:bodyPr/>
          <a:lstStyle/>
          <a:p>
            <a:fld id="{E753E1B6-3339-4040-A3C1-64ECC612B285}" type="datetime1">
              <a:rPr lang="ja-JP" altLang="en-US" smtClean="0"/>
              <a:pPr/>
              <a:t>2017/9/18</a:t>
            </a:fld>
            <a:endParaRPr lang="en-US" altLang="ja-JP"/>
          </a:p>
        </p:txBody>
      </p:sp>
      <p:sp>
        <p:nvSpPr>
          <p:cNvPr id="4" name="フッター プレースホルダ 3"/>
          <p:cNvSpPr>
            <a:spLocks noGrp="1"/>
          </p:cNvSpPr>
          <p:nvPr>
            <p:ph type="ftr" sz="quarter" idx="11"/>
          </p:nvPr>
        </p:nvSpPr>
        <p:spPr>
          <a:xfrm>
            <a:off x="2199600" y="0"/>
            <a:ext cx="4500000" cy="360000"/>
          </a:xfrm>
        </p:spPr>
        <p:txBody>
          <a:bodyPr/>
          <a:lstStyle/>
          <a:p>
            <a:endParaRPr lang="en-US" altLang="ja-JP"/>
          </a:p>
        </p:txBody>
      </p:sp>
      <p:sp>
        <p:nvSpPr>
          <p:cNvPr id="5" name="スライド番号プレースホルダ 4"/>
          <p:cNvSpPr>
            <a:spLocks noGrp="1"/>
          </p:cNvSpPr>
          <p:nvPr>
            <p:ph type="sldNum" sz="quarter" idx="12"/>
          </p:nvPr>
        </p:nvSpPr>
        <p:spPr>
          <a:xfrm>
            <a:off x="7714800" y="0"/>
            <a:ext cx="1429200" cy="360000"/>
          </a:xfrm>
        </p:spPr>
        <p:txBody>
          <a:bodyPr/>
          <a:lstStyle>
            <a:lvl1pPr algn="ctr">
              <a:defRPr/>
            </a:lvl1pPr>
          </a:lstStyle>
          <a:p>
            <a:pPr>
              <a:defRPr/>
            </a:pPr>
            <a:fld id="{5CA0CE6E-D365-4415-9DA9-A6F80E710B6B}" type="slidenum">
              <a:rPr lang="en-US" altLang="ja-JP" smtClean="0"/>
              <a:pPr>
                <a:defRPr/>
              </a:pPr>
              <a:t>&lt;#&gt;</a:t>
            </a:fld>
            <a:endParaRPr lang="en-US" altLang="ja-JP"/>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a:xfrm>
            <a:off x="0" y="0"/>
            <a:ext cx="2133600" cy="360000"/>
          </a:xfrm>
        </p:spPr>
        <p:txBody>
          <a:bodyPr/>
          <a:lstStyle/>
          <a:p>
            <a:fld id="{9A4EE350-C15B-4B01-8055-40C1B58A07B1}" type="datetime1">
              <a:rPr lang="ja-JP" altLang="en-US" smtClean="0"/>
              <a:pPr/>
              <a:t>2017/9/18</a:t>
            </a:fld>
            <a:endParaRPr lang="en-US" altLang="ja-JP"/>
          </a:p>
        </p:txBody>
      </p:sp>
      <p:sp>
        <p:nvSpPr>
          <p:cNvPr id="3" name="フッター プレースホルダ 2"/>
          <p:cNvSpPr>
            <a:spLocks noGrp="1"/>
          </p:cNvSpPr>
          <p:nvPr>
            <p:ph type="ftr" sz="quarter" idx="11"/>
          </p:nvPr>
        </p:nvSpPr>
        <p:spPr>
          <a:xfrm>
            <a:off x="2199600" y="0"/>
            <a:ext cx="4500000" cy="360000"/>
          </a:xfrm>
        </p:spPr>
        <p:txBody>
          <a:bodyPr/>
          <a:lstStyle/>
          <a:p>
            <a:endParaRPr lang="en-US" altLang="ja-JP"/>
          </a:p>
        </p:txBody>
      </p:sp>
      <p:sp>
        <p:nvSpPr>
          <p:cNvPr id="4" name="スライド番号プレースホルダ 3"/>
          <p:cNvSpPr>
            <a:spLocks noGrp="1"/>
          </p:cNvSpPr>
          <p:nvPr>
            <p:ph type="sldNum" sz="quarter" idx="12"/>
          </p:nvPr>
        </p:nvSpPr>
        <p:spPr>
          <a:xfrm>
            <a:off x="7714800" y="0"/>
            <a:ext cx="1429200" cy="360000"/>
          </a:xfrm>
        </p:spPr>
        <p:txBody>
          <a:bodyPr/>
          <a:lstStyle>
            <a:lvl1pPr algn="ctr">
              <a:defRPr/>
            </a:lvl1pPr>
          </a:lstStyle>
          <a:p>
            <a:pPr>
              <a:defRPr/>
            </a:pPr>
            <a:fld id="{AE93EB66-42D9-403F-9BBD-1DBA71AC4E95}" type="slidenum">
              <a:rPr lang="en-US" altLang="ja-JP" smtClean="0"/>
              <a:pPr>
                <a:defRPr/>
              </a:pPr>
              <a:t>&lt;#&gt;</a:t>
            </a:fld>
            <a:endParaRPr lang="en-US" altLang="ja-JP"/>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61737" y="719158"/>
            <a:ext cx="3257544" cy="1162050"/>
          </a:xfrm>
        </p:spPr>
        <p:txBody>
          <a:bodyPr anchor="b"/>
          <a:lstStyle>
            <a:lvl1pPr algn="l">
              <a:defRPr sz="2000" b="1"/>
            </a:lvl1pPr>
          </a:lstStyle>
          <a:p>
            <a:r>
              <a:rPr kumimoji="0" lang="ja-JP" altLang="en-US" smtClean="0"/>
              <a:t>マスタ タイトルの書式設定</a:t>
            </a:r>
            <a:endParaRPr kumimoji="0" lang="en-US"/>
          </a:p>
        </p:txBody>
      </p:sp>
      <p:sp>
        <p:nvSpPr>
          <p:cNvPr id="3" name="コンテンツ プレースホルダ 2"/>
          <p:cNvSpPr>
            <a:spLocks noGrp="1"/>
          </p:cNvSpPr>
          <p:nvPr>
            <p:ph idx="1"/>
          </p:nvPr>
        </p:nvSpPr>
        <p:spPr>
          <a:xfrm>
            <a:off x="3814786" y="719158"/>
            <a:ext cx="4757742" cy="5710238"/>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4" name="テキスト プレースホルダ 3"/>
          <p:cNvSpPr>
            <a:spLocks noGrp="1"/>
          </p:cNvSpPr>
          <p:nvPr>
            <p:ph type="body" sz="half" idx="2"/>
          </p:nvPr>
        </p:nvSpPr>
        <p:spPr>
          <a:xfrm>
            <a:off x="461737" y="1928804"/>
            <a:ext cx="3258000" cy="450059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5" name="日付プレースホルダ 4"/>
          <p:cNvSpPr>
            <a:spLocks noGrp="1"/>
          </p:cNvSpPr>
          <p:nvPr>
            <p:ph type="dt" sz="half" idx="10"/>
          </p:nvPr>
        </p:nvSpPr>
        <p:spPr>
          <a:xfrm>
            <a:off x="0" y="0"/>
            <a:ext cx="2133600" cy="360000"/>
          </a:xfrm>
        </p:spPr>
        <p:txBody>
          <a:bodyPr/>
          <a:lstStyle/>
          <a:p>
            <a:fld id="{7A5BB5A5-7F70-4618-A3F7-31E1875EFD89}" type="datetime1">
              <a:rPr lang="ja-JP" altLang="en-US" smtClean="0"/>
              <a:pPr/>
              <a:t>2017/9/18</a:t>
            </a:fld>
            <a:endParaRPr lang="en-US" altLang="ja-JP"/>
          </a:p>
        </p:txBody>
      </p:sp>
      <p:sp>
        <p:nvSpPr>
          <p:cNvPr id="7" name="スライド番号プレースホルダ 6"/>
          <p:cNvSpPr>
            <a:spLocks noGrp="1"/>
          </p:cNvSpPr>
          <p:nvPr>
            <p:ph type="sldNum" sz="quarter" idx="12"/>
          </p:nvPr>
        </p:nvSpPr>
        <p:spPr>
          <a:xfrm>
            <a:off x="7714800" y="0"/>
            <a:ext cx="1429200" cy="360000"/>
          </a:xfrm>
        </p:spPr>
        <p:txBody>
          <a:bodyPr/>
          <a:lstStyle>
            <a:lvl1pPr algn="ctr">
              <a:defRPr/>
            </a:lvl1pPr>
          </a:lstStyle>
          <a:p>
            <a:pPr>
              <a:defRPr/>
            </a:pPr>
            <a:fld id="{AD113B63-0E68-4821-86EC-84304C98E8AF}" type="slidenum">
              <a:rPr lang="en-US" altLang="ja-JP" smtClean="0"/>
              <a:pPr>
                <a:defRPr/>
              </a:pPr>
              <a:t>&lt;#&gt;</a:t>
            </a:fld>
            <a:endParaRPr lang="en-US" altLang="ja-JP"/>
          </a:p>
        </p:txBody>
      </p:sp>
      <p:sp>
        <p:nvSpPr>
          <p:cNvPr id="10" name="フッター プレースホルダ 9"/>
          <p:cNvSpPr>
            <a:spLocks noGrp="1"/>
          </p:cNvSpPr>
          <p:nvPr>
            <p:ph type="ftr" sz="quarter" idx="11"/>
          </p:nvPr>
        </p:nvSpPr>
        <p:spPr>
          <a:xfrm>
            <a:off x="2199599" y="0"/>
            <a:ext cx="4500000" cy="360000"/>
          </a:xfrm>
        </p:spPr>
        <p:txBody>
          <a:bodyPr/>
          <a:lstStyle/>
          <a:p>
            <a:endParaRPr lang="en-US" altLang="ja-JP"/>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bg>
      <p:bgRef idx="1003">
        <a:schemeClr val="bg2"/>
      </p:bgRef>
    </p:bg>
    <p:spTree>
      <p:nvGrpSpPr>
        <p:cNvPr id="1" name=""/>
        <p:cNvGrpSpPr/>
        <p:nvPr/>
      </p:nvGrpSpPr>
      <p:grpSpPr>
        <a:xfrm>
          <a:off x="0" y="0"/>
          <a:ext cx="0" cy="0"/>
          <a:chOff x="0" y="0"/>
          <a:chExt cx="0" cy="0"/>
        </a:xfrm>
      </p:grpSpPr>
      <p:sp>
        <p:nvSpPr>
          <p:cNvPr id="2" name="タイトル 1"/>
          <p:cNvSpPr>
            <a:spLocks noGrp="1"/>
          </p:cNvSpPr>
          <p:nvPr>
            <p:ph type="title"/>
          </p:nvPr>
        </p:nvSpPr>
        <p:spPr>
          <a:xfrm>
            <a:off x="440472" y="4917323"/>
            <a:ext cx="7774866" cy="428628"/>
          </a:xfrm>
        </p:spPr>
        <p:txBody>
          <a:bodyPr anchor="b"/>
          <a:lstStyle>
            <a:lvl1pPr algn="l">
              <a:defRPr sz="2000" b="1"/>
            </a:lvl1pPr>
          </a:lstStyle>
          <a:p>
            <a:r>
              <a:rPr kumimoji="0" lang="ja-JP" altLang="en-US" smtClean="0"/>
              <a:t>マスタ タイトルの書式設定</a:t>
            </a:r>
            <a:endParaRPr kumimoji="0" lang="en-US"/>
          </a:p>
        </p:txBody>
      </p:sp>
      <p:sp>
        <p:nvSpPr>
          <p:cNvPr id="3" name="図プレースホルダ 2"/>
          <p:cNvSpPr>
            <a:spLocks noGrp="1"/>
          </p:cNvSpPr>
          <p:nvPr>
            <p:ph type="pic" idx="1"/>
          </p:nvPr>
        </p:nvSpPr>
        <p:spPr>
          <a:xfrm>
            <a:off x="571472" y="623834"/>
            <a:ext cx="5486400" cy="4114800"/>
          </a:xfrm>
          <a:prstGeom prst="rect">
            <a:avLst/>
          </a:prstGeom>
          <a:noFill/>
          <a:ln w="241300" cmpd="thinThick">
            <a:solidFill>
              <a:schemeClr val="bg1"/>
            </a:solidFill>
            <a:prstDash val="solid"/>
            <a:miter lim="800000"/>
          </a:ln>
          <a:effectLst>
            <a:glow rad="101600">
              <a:schemeClr val="tx2">
                <a:alpha val="60000"/>
              </a:schemeClr>
            </a:glow>
          </a:effectLst>
          <a:scene3d>
            <a:camera prst="perspectiveFront"/>
            <a:lightRig rig="threePt" dir="t"/>
          </a:scene3d>
          <a:sp3d/>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kumimoji="0" lang="ja-JP" altLang="en-US" smtClean="0"/>
              <a:t>アイコンをクリックして図を追加</a:t>
            </a:r>
            <a:endParaRPr kumimoji="0" lang="en-US"/>
          </a:p>
        </p:txBody>
      </p:sp>
      <p:sp>
        <p:nvSpPr>
          <p:cNvPr id="4" name="テキスト プレースホルダ 3"/>
          <p:cNvSpPr>
            <a:spLocks noGrp="1"/>
          </p:cNvSpPr>
          <p:nvPr>
            <p:ph type="body" sz="half" idx="2"/>
          </p:nvPr>
        </p:nvSpPr>
        <p:spPr>
          <a:xfrm>
            <a:off x="428596" y="5429264"/>
            <a:ext cx="7786742" cy="100013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5" name="日付プレースホルダ 4"/>
          <p:cNvSpPr>
            <a:spLocks noGrp="1"/>
          </p:cNvSpPr>
          <p:nvPr>
            <p:ph type="dt" sz="half" idx="10"/>
          </p:nvPr>
        </p:nvSpPr>
        <p:spPr>
          <a:xfrm>
            <a:off x="0" y="0"/>
            <a:ext cx="2134800" cy="360000"/>
          </a:xfrm>
        </p:spPr>
        <p:txBody>
          <a:bodyPr/>
          <a:lstStyle/>
          <a:p>
            <a:fld id="{86568DFE-0522-43FE-87A0-9CAB5335B4BC}" type="datetime1">
              <a:rPr lang="ja-JP" altLang="en-US" smtClean="0"/>
              <a:pPr/>
              <a:t>2017/9/18</a:t>
            </a:fld>
            <a:endParaRPr lang="en-US" altLang="ja-JP"/>
          </a:p>
        </p:txBody>
      </p:sp>
      <p:sp>
        <p:nvSpPr>
          <p:cNvPr id="6" name="フッター プレースホルダ 5"/>
          <p:cNvSpPr>
            <a:spLocks noGrp="1"/>
          </p:cNvSpPr>
          <p:nvPr>
            <p:ph type="ftr" sz="quarter" idx="11"/>
          </p:nvPr>
        </p:nvSpPr>
        <p:spPr>
          <a:xfrm>
            <a:off x="2199600" y="0"/>
            <a:ext cx="4500000" cy="361347"/>
          </a:xfrm>
        </p:spPr>
        <p:txBody>
          <a:bodyPr/>
          <a:lstStyle/>
          <a:p>
            <a:endParaRPr lang="en-US" altLang="ja-JP"/>
          </a:p>
        </p:txBody>
      </p:sp>
      <p:sp>
        <p:nvSpPr>
          <p:cNvPr id="7" name="スライド番号プレースホルダ 6"/>
          <p:cNvSpPr>
            <a:spLocks noGrp="1"/>
          </p:cNvSpPr>
          <p:nvPr>
            <p:ph type="sldNum" sz="quarter" idx="12"/>
          </p:nvPr>
        </p:nvSpPr>
        <p:spPr>
          <a:xfrm>
            <a:off x="7714800" y="0"/>
            <a:ext cx="1429200" cy="360000"/>
          </a:xfrm>
        </p:spPr>
        <p:txBody>
          <a:bodyPr/>
          <a:lstStyle>
            <a:lvl1pPr algn="ctr">
              <a:defRPr/>
            </a:lvl1pPr>
          </a:lstStyle>
          <a:p>
            <a:pPr>
              <a:defRPr/>
            </a:pPr>
            <a:fld id="{8B8DA530-C37B-41AF-BBC5-A4D0BE2F929D}" type="slidenum">
              <a:rPr lang="en-US" altLang="ja-JP" smtClean="0"/>
              <a:pPr>
                <a:defRPr/>
              </a:pPr>
              <a:t>&lt;#&gt;</a:t>
            </a:fld>
            <a:endParaRPr lang="en-US" altLang="ja-JP"/>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1" name="日付プレースホルダ 20"/>
          <p:cNvSpPr>
            <a:spLocks noGrp="1"/>
          </p:cNvSpPr>
          <p:nvPr>
            <p:ph type="dt" sz="half" idx="2"/>
          </p:nvPr>
        </p:nvSpPr>
        <p:spPr>
          <a:xfrm>
            <a:off x="0" y="0"/>
            <a:ext cx="2133600" cy="360000"/>
          </a:xfrm>
          <a:prstGeom prst="rect">
            <a:avLst/>
          </a:prstGeom>
        </p:spPr>
        <p:txBody>
          <a:bodyPr vert="horz" rtlCol="0" anchor="ctr"/>
          <a:lstStyle>
            <a:lvl1pPr algn="l" eaLnBrk="1" latinLnBrk="0" hangingPunct="1">
              <a:defRPr kumimoji="0" sz="1200">
                <a:solidFill>
                  <a:schemeClr val="tx2">
                    <a:shade val="50000"/>
                  </a:schemeClr>
                </a:solidFill>
              </a:defRPr>
            </a:lvl1pPr>
          </a:lstStyle>
          <a:p>
            <a:fld id="{7F41812B-5286-4023-AECA-DE58BB551574}" type="datetime1">
              <a:rPr lang="ja-JP" altLang="en-US" smtClean="0"/>
              <a:pPr/>
              <a:t>2017/9/18</a:t>
            </a:fld>
            <a:endParaRPr lang="en-US" altLang="ja-JP"/>
          </a:p>
        </p:txBody>
      </p:sp>
      <p:sp>
        <p:nvSpPr>
          <p:cNvPr id="10" name="フッター プレースホルダ 9"/>
          <p:cNvSpPr>
            <a:spLocks noGrp="1"/>
          </p:cNvSpPr>
          <p:nvPr>
            <p:ph type="ftr" sz="quarter" idx="3"/>
          </p:nvPr>
        </p:nvSpPr>
        <p:spPr>
          <a:xfrm>
            <a:off x="2198578" y="1"/>
            <a:ext cx="4500594" cy="361347"/>
          </a:xfrm>
          <a:prstGeom prst="rect">
            <a:avLst/>
          </a:prstGeom>
        </p:spPr>
        <p:txBody>
          <a:bodyPr vert="horz" rtlCol="0" anchor="ctr"/>
          <a:lstStyle>
            <a:lvl1pPr algn="ctr" eaLnBrk="1" latinLnBrk="0" hangingPunct="1">
              <a:defRPr kumimoji="0" sz="1200">
                <a:solidFill>
                  <a:schemeClr val="tx2">
                    <a:shade val="50000"/>
                  </a:schemeClr>
                </a:solidFill>
              </a:defRPr>
            </a:lvl1pPr>
          </a:lstStyle>
          <a:p>
            <a:endParaRPr lang="en-US" altLang="ja-JP"/>
          </a:p>
        </p:txBody>
      </p:sp>
      <p:sp>
        <p:nvSpPr>
          <p:cNvPr id="31" name="スライド番号プレースホルダ 30"/>
          <p:cNvSpPr>
            <a:spLocks noGrp="1"/>
          </p:cNvSpPr>
          <p:nvPr>
            <p:ph type="sldNum" sz="quarter" idx="4"/>
          </p:nvPr>
        </p:nvSpPr>
        <p:spPr>
          <a:xfrm>
            <a:off x="7715272" y="0"/>
            <a:ext cx="1428728" cy="360000"/>
          </a:xfrm>
          <a:prstGeom prst="rect">
            <a:avLst/>
          </a:prstGeom>
        </p:spPr>
        <p:txBody>
          <a:bodyPr vert="horz" rtlCol="0" anchor="ctr"/>
          <a:lstStyle>
            <a:lvl1pPr algn="ctr" eaLnBrk="1" latinLnBrk="0" hangingPunct="1">
              <a:defRPr kumimoji="0" sz="1200">
                <a:solidFill>
                  <a:schemeClr val="tx2">
                    <a:shade val="50000"/>
                  </a:schemeClr>
                </a:solidFill>
              </a:defRPr>
            </a:lvl1pPr>
          </a:lstStyle>
          <a:p>
            <a:pPr>
              <a:defRPr/>
            </a:pPr>
            <a:fld id="{732B0EA9-A53A-45A5-B9A8-633D338A77DF}" type="slidenum">
              <a:rPr lang="en-US" altLang="ja-JP" smtClean="0"/>
              <a:pPr>
                <a:defRPr/>
              </a:pPr>
              <a:t>&lt;#&gt;</a:t>
            </a:fld>
            <a:endParaRPr lang="en-US" altLang="ja-JP"/>
          </a:p>
        </p:txBody>
      </p:sp>
      <p:grpSp>
        <p:nvGrpSpPr>
          <p:cNvPr id="2" name="グループ化 1"/>
          <p:cNvGrpSpPr>
            <a:grpSpLocks/>
          </p:cNvGrpSpPr>
          <p:nvPr/>
        </p:nvGrpSpPr>
        <p:grpSpPr bwMode="auto">
          <a:xfrm>
            <a:off x="-27819" y="-13"/>
            <a:ext cx="9171027" cy="6856554"/>
            <a:chOff x="2074" y="1608"/>
            <a:chExt cx="1603" cy="1129"/>
          </a:xfrm>
        </p:grpSpPr>
        <p:sp>
          <p:nvSpPr>
            <p:cNvPr id="18" name="フリーフォーム 17"/>
            <p:cNvSpPr>
              <a:spLocks/>
            </p:cNvSpPr>
            <p:nvPr userDrawn="1"/>
          </p:nvSpPr>
          <p:spPr bwMode="auto">
            <a:xfrm>
              <a:off x="2074" y="2433"/>
              <a:ext cx="991" cy="300"/>
            </a:xfrm>
            <a:custGeom>
              <a:avLst/>
              <a:gdLst>
                <a:gd name="T0" fmla="*/ 0 w 991"/>
                <a:gd name="T1" fmla="*/ 0 h 300"/>
                <a:gd name="T2" fmla="*/ 15 w 991"/>
                <a:gd name="T3" fmla="*/ 14 h 300"/>
                <a:gd name="T4" fmla="*/ 32 w 991"/>
                <a:gd name="T5" fmla="*/ 33 h 300"/>
                <a:gd name="T6" fmla="*/ 57 w 991"/>
                <a:gd name="T7" fmla="*/ 54 h 300"/>
                <a:gd name="T8" fmla="*/ 92 w 991"/>
                <a:gd name="T9" fmla="*/ 79 h 300"/>
                <a:gd name="T10" fmla="*/ 132 w 991"/>
                <a:gd name="T11" fmla="*/ 106 h 300"/>
                <a:gd name="T12" fmla="*/ 182 w 991"/>
                <a:gd name="T13" fmla="*/ 133 h 300"/>
                <a:gd name="T14" fmla="*/ 236 w 991"/>
                <a:gd name="T15" fmla="*/ 163 h 300"/>
                <a:gd name="T16" fmla="*/ 301 w 991"/>
                <a:gd name="T17" fmla="*/ 192 h 300"/>
                <a:gd name="T18" fmla="*/ 374 w 991"/>
                <a:gd name="T19" fmla="*/ 219 h 300"/>
                <a:gd name="T20" fmla="*/ 457 w 991"/>
                <a:gd name="T21" fmla="*/ 244 h 300"/>
                <a:gd name="T22" fmla="*/ 501 w 991"/>
                <a:gd name="T23" fmla="*/ 255 h 300"/>
                <a:gd name="T24" fmla="*/ 545 w 991"/>
                <a:gd name="T25" fmla="*/ 267 h 300"/>
                <a:gd name="T26" fmla="*/ 595 w 991"/>
                <a:gd name="T27" fmla="*/ 275 h 300"/>
                <a:gd name="T28" fmla="*/ 647 w 991"/>
                <a:gd name="T29" fmla="*/ 282 h 300"/>
                <a:gd name="T30" fmla="*/ 699 w 991"/>
                <a:gd name="T31" fmla="*/ 290 h 300"/>
                <a:gd name="T32" fmla="*/ 752 w 991"/>
                <a:gd name="T33" fmla="*/ 294 h 300"/>
                <a:gd name="T34" fmla="*/ 810 w 991"/>
                <a:gd name="T35" fmla="*/ 298 h 300"/>
                <a:gd name="T36" fmla="*/ 868 w 991"/>
                <a:gd name="T37" fmla="*/ 300 h 300"/>
                <a:gd name="T38" fmla="*/ 927 w 991"/>
                <a:gd name="T39" fmla="*/ 298 h 300"/>
                <a:gd name="T40" fmla="*/ 991 w 991"/>
                <a:gd name="T41" fmla="*/ 296 h 300"/>
                <a:gd name="T42" fmla="*/ 0 1 256"/>
                <a:gd name="T43" fmla="*/ 0 1 256"/>
                <a:gd name="T44" fmla="*/ 0 1 256"/>
                <a:gd name="T45" fmla="*/ 0 1 256"/>
                <a:gd name="T46" fmla="*/ 0 1 256"/>
                <a:gd name="T47" fmla="*/ 0 1 256"/>
                <a:gd name="T48" fmla="*/ 0 1 256"/>
                <a:gd name="T49" fmla="*/ 0 1 256"/>
                <a:gd name="T50" fmla="*/ 0 1 256"/>
                <a:gd name="T51" fmla="*/ 0 1 256"/>
                <a:gd name="T52" fmla="*/ 0 1 256"/>
                <a:gd name="T53" fmla="*/ 0 1 256"/>
                <a:gd name="T54" fmla="*/ 0 1 256"/>
                <a:gd name="T55" fmla="*/ 0 1 256"/>
                <a:gd name="T56" fmla="*/ 0 1 256"/>
                <a:gd name="T57" fmla="*/ 0 1 256"/>
                <a:gd name="T58" fmla="*/ 0 1 256"/>
                <a:gd name="T59" fmla="*/ 0 1 256"/>
                <a:gd name="T60" fmla="*/ 0 1 256"/>
                <a:gd name="T61" fmla="*/ 0 1 256"/>
                <a:gd name="T62" fmla="*/ 0 1 256"/>
                <a:gd name="T63" fmla="*/ 0 w 991"/>
                <a:gd name="T64" fmla="*/ 0 h 300"/>
                <a:gd name="T65" fmla="*/ 0 w 991"/>
                <a:gd name="T66" fmla="*/ 0 h 300"/>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T63" t="T64" r="T65" b="T66"/>
              <a:pathLst>
                <a:path w="991" h="300">
                  <a:moveTo>
                    <a:pt x="0" y="0"/>
                  </a:moveTo>
                  <a:lnTo>
                    <a:pt x="15" y="14"/>
                  </a:lnTo>
                  <a:lnTo>
                    <a:pt x="32" y="33"/>
                  </a:lnTo>
                  <a:lnTo>
                    <a:pt x="57" y="54"/>
                  </a:lnTo>
                  <a:lnTo>
                    <a:pt x="92" y="79"/>
                  </a:lnTo>
                  <a:lnTo>
                    <a:pt x="132" y="106"/>
                  </a:lnTo>
                  <a:lnTo>
                    <a:pt x="182" y="133"/>
                  </a:lnTo>
                  <a:lnTo>
                    <a:pt x="236" y="163"/>
                  </a:lnTo>
                  <a:lnTo>
                    <a:pt x="301" y="192"/>
                  </a:lnTo>
                  <a:lnTo>
                    <a:pt x="374" y="219"/>
                  </a:lnTo>
                  <a:lnTo>
                    <a:pt x="457" y="244"/>
                  </a:lnTo>
                  <a:lnTo>
                    <a:pt x="501" y="255"/>
                  </a:lnTo>
                  <a:lnTo>
                    <a:pt x="545" y="267"/>
                  </a:lnTo>
                  <a:lnTo>
                    <a:pt x="595" y="275"/>
                  </a:lnTo>
                  <a:lnTo>
                    <a:pt x="647" y="282"/>
                  </a:lnTo>
                  <a:lnTo>
                    <a:pt x="699" y="290"/>
                  </a:lnTo>
                  <a:lnTo>
                    <a:pt x="752" y="294"/>
                  </a:lnTo>
                  <a:lnTo>
                    <a:pt x="810" y="298"/>
                  </a:lnTo>
                  <a:lnTo>
                    <a:pt x="868" y="300"/>
                  </a:lnTo>
                  <a:lnTo>
                    <a:pt x="927" y="298"/>
                  </a:lnTo>
                  <a:lnTo>
                    <a:pt x="991" y="296"/>
                  </a:lnTo>
                </a:path>
              </a:pathLst>
            </a:custGeom>
            <a:noFill/>
            <a:ln w="12700" cap="flat" cmpd="sng" algn="ctr">
              <a:solidFill>
                <a:schemeClr val="accent1">
                  <a:alpha val="29000"/>
                </a:schemeClr>
              </a:solid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ja-JP" altLang="en-US" kern="1200">
                <a:solidFill>
                  <a:schemeClr val="tx1"/>
                </a:solidFill>
                <a:latin typeface="+mn-lt"/>
                <a:ea typeface="+mn-ea"/>
                <a:cs typeface="+mn-cs"/>
              </a:endParaRPr>
            </a:p>
          </p:txBody>
        </p:sp>
        <p:sp>
          <p:nvSpPr>
            <p:cNvPr id="19" name="フリーフォーム 18"/>
            <p:cNvSpPr>
              <a:spLocks/>
            </p:cNvSpPr>
            <p:nvPr userDrawn="1"/>
          </p:nvSpPr>
          <p:spPr bwMode="auto">
            <a:xfrm>
              <a:off x="2915" y="1608"/>
              <a:ext cx="683" cy="1129"/>
            </a:xfrm>
            <a:custGeom>
              <a:avLst/>
              <a:gdLst>
                <a:gd name="T0" fmla="*/ 0 w 539"/>
                <a:gd name="T1" fmla="*/ 1129 h 1129"/>
                <a:gd name="T2" fmla="*/ 42 w 539"/>
                <a:gd name="T3" fmla="*/ 1125 h 1129"/>
                <a:gd name="T4" fmla="*/ 132 w 539"/>
                <a:gd name="T5" fmla="*/ 1115 h 1129"/>
                <a:gd name="T6" fmla="*/ 188 w 539"/>
                <a:gd name="T7" fmla="*/ 1106 h 1129"/>
                <a:gd name="T8" fmla="*/ 241 w 539"/>
                <a:gd name="T9" fmla="*/ 1094 h 1129"/>
                <a:gd name="T10" fmla="*/ 289 w 539"/>
                <a:gd name="T11" fmla="*/ 1079 h 1129"/>
                <a:gd name="T12" fmla="*/ 311 w 539"/>
                <a:gd name="T13" fmla="*/ 1071 h 1129"/>
                <a:gd name="T14" fmla="*/ 328 w 539"/>
                <a:gd name="T15" fmla="*/ 1062 h 1129"/>
                <a:gd name="T16" fmla="*/ 339 w 539"/>
                <a:gd name="T17" fmla="*/ 1056 h 1129"/>
                <a:gd name="T18" fmla="*/ 351 w 539"/>
                <a:gd name="T19" fmla="*/ 1048 h 1129"/>
                <a:gd name="T20" fmla="*/ 366 w 539"/>
                <a:gd name="T21" fmla="*/ 1037 h 1129"/>
                <a:gd name="T22" fmla="*/ 385 w 539"/>
                <a:gd name="T23" fmla="*/ 1019 h 1129"/>
                <a:gd name="T24" fmla="*/ 405 w 539"/>
                <a:gd name="T25" fmla="*/ 998 h 1129"/>
                <a:gd name="T26" fmla="*/ 426 w 539"/>
                <a:gd name="T27" fmla="*/ 969 h 1129"/>
                <a:gd name="T28" fmla="*/ 449 w 539"/>
                <a:gd name="T29" fmla="*/ 939 h 1129"/>
                <a:gd name="T30" fmla="*/ 470 w 539"/>
                <a:gd name="T31" fmla="*/ 898 h 1129"/>
                <a:gd name="T32" fmla="*/ 489 w 539"/>
                <a:gd name="T33" fmla="*/ 848 h 1129"/>
                <a:gd name="T34" fmla="*/ 506 w 539"/>
                <a:gd name="T35" fmla="*/ 793 h 1129"/>
                <a:gd name="T36" fmla="*/ 520 w 539"/>
                <a:gd name="T37" fmla="*/ 727 h 1129"/>
                <a:gd name="T38" fmla="*/ 531 w 539"/>
                <a:gd name="T39" fmla="*/ 655 h 1129"/>
                <a:gd name="T40" fmla="*/ 537 w 539"/>
                <a:gd name="T41" fmla="*/ 572 h 1129"/>
                <a:gd name="T42" fmla="*/ 539 w 539"/>
                <a:gd name="T43" fmla="*/ 530 h 1129"/>
                <a:gd name="T44" fmla="*/ 537 w 539"/>
                <a:gd name="T45" fmla="*/ 482 h 1129"/>
                <a:gd name="T46" fmla="*/ 535 w 539"/>
                <a:gd name="T47" fmla="*/ 432 h 1129"/>
                <a:gd name="T48" fmla="*/ 533 w 539"/>
                <a:gd name="T49" fmla="*/ 378 h 1129"/>
                <a:gd name="T50" fmla="*/ 531 w 539"/>
                <a:gd name="T51" fmla="*/ 357 h 1129"/>
                <a:gd name="T52" fmla="*/ 524 w 539"/>
                <a:gd name="T53" fmla="*/ 286 h 1129"/>
                <a:gd name="T54" fmla="*/ 516 w 539"/>
                <a:gd name="T55" fmla="*/ 232 h 1129"/>
                <a:gd name="T56" fmla="*/ 503 w 539"/>
                <a:gd name="T57" fmla="*/ 169 h 1129"/>
                <a:gd name="T58" fmla="*/ 487 w 539"/>
                <a:gd name="T59" fmla="*/ 90 h 1129"/>
                <a:gd name="T60" fmla="*/ 466 w 539"/>
                <a:gd name="T61" fmla="*/ 0 h 1129"/>
                <a:gd name="T62" fmla="*/ 0 1 256"/>
                <a:gd name="T63" fmla="*/ 0 1 256"/>
                <a:gd name="T64" fmla="*/ 0 1 256"/>
                <a:gd name="T65" fmla="*/ 0 1 256"/>
                <a:gd name="T66" fmla="*/ 0 1 256"/>
                <a:gd name="T67" fmla="*/ 0 1 256"/>
                <a:gd name="T68" fmla="*/ 0 1 256"/>
                <a:gd name="T69" fmla="*/ 0 1 256"/>
                <a:gd name="T70" fmla="*/ 0 1 256"/>
                <a:gd name="T71" fmla="*/ 0 1 256"/>
                <a:gd name="T72" fmla="*/ 0 1 256"/>
                <a:gd name="T73" fmla="*/ 0 1 256"/>
                <a:gd name="T74" fmla="*/ 0 1 256"/>
                <a:gd name="T75" fmla="*/ 0 1 256"/>
                <a:gd name="T76" fmla="*/ 0 1 256"/>
                <a:gd name="T77" fmla="*/ 0 1 256"/>
                <a:gd name="T78" fmla="*/ 0 1 256"/>
                <a:gd name="T79" fmla="*/ 0 1 256"/>
                <a:gd name="T80" fmla="*/ 0 1 256"/>
                <a:gd name="T81" fmla="*/ 0 1 256"/>
                <a:gd name="T82" fmla="*/ 0 1 256"/>
                <a:gd name="T83" fmla="*/ 0 1 256"/>
                <a:gd name="T84" fmla="*/ 0 1 256"/>
                <a:gd name="T85" fmla="*/ 0 1 256"/>
                <a:gd name="T86" fmla="*/ 0 1 256"/>
                <a:gd name="T87" fmla="*/ 0 1 256"/>
                <a:gd name="T88" fmla="*/ 0 1 256"/>
                <a:gd name="T89" fmla="*/ 0 1 256"/>
                <a:gd name="T90" fmla="*/ 0 1 256"/>
                <a:gd name="T91" fmla="*/ 0 1 256"/>
                <a:gd name="T92" fmla="*/ 0 1 256"/>
                <a:gd name="T93" fmla="*/ 0 w 539"/>
                <a:gd name="T94" fmla="*/ 0 h 1129"/>
                <a:gd name="T95" fmla="*/ 0 w 539"/>
                <a:gd name="T96" fmla="*/ 0 h 1129"/>
              </a:gdLst>
              <a:ahLst/>
              <a:cxnLst>
                <a:cxn ang="T62">
                  <a:pos x="T0" y="T1"/>
                </a:cxn>
                <a:cxn ang="T63">
                  <a:pos x="T2" y="T3"/>
                </a:cxn>
                <a:cxn ang="T64">
                  <a:pos x="T4" y="T5"/>
                </a:cxn>
                <a:cxn ang="T65">
                  <a:pos x="T6" y="T7"/>
                </a:cxn>
                <a:cxn ang="T66">
                  <a:pos x="T8" y="T9"/>
                </a:cxn>
                <a:cxn ang="T67">
                  <a:pos x="T10" y="T11"/>
                </a:cxn>
                <a:cxn ang="T68">
                  <a:pos x="T12" y="T13"/>
                </a:cxn>
                <a:cxn ang="T69">
                  <a:pos x="T14" y="T15"/>
                </a:cxn>
                <a:cxn ang="T70">
                  <a:pos x="T16" y="T17"/>
                </a:cxn>
                <a:cxn ang="T71">
                  <a:pos x="T18" y="T19"/>
                </a:cxn>
                <a:cxn ang="T72">
                  <a:pos x="T20" y="T21"/>
                </a:cxn>
                <a:cxn ang="T73">
                  <a:pos x="T22" y="T23"/>
                </a:cxn>
                <a:cxn ang="T74">
                  <a:pos x="T24" y="T25"/>
                </a:cxn>
                <a:cxn ang="T75">
                  <a:pos x="T26" y="T27"/>
                </a:cxn>
                <a:cxn ang="T76">
                  <a:pos x="T28" y="T29"/>
                </a:cxn>
                <a:cxn ang="T77">
                  <a:pos x="T30" y="T31"/>
                </a:cxn>
                <a:cxn ang="T78">
                  <a:pos x="T32" y="T33"/>
                </a:cxn>
                <a:cxn ang="T79">
                  <a:pos x="T34" y="T35"/>
                </a:cxn>
                <a:cxn ang="T80">
                  <a:pos x="T36" y="T37"/>
                </a:cxn>
                <a:cxn ang="T81">
                  <a:pos x="T38" y="T39"/>
                </a:cxn>
                <a:cxn ang="T82">
                  <a:pos x="T40" y="T41"/>
                </a:cxn>
                <a:cxn ang="T83">
                  <a:pos x="T42" y="T43"/>
                </a:cxn>
                <a:cxn ang="T84">
                  <a:pos x="T44" y="T45"/>
                </a:cxn>
                <a:cxn ang="T85">
                  <a:pos x="T46" y="T47"/>
                </a:cxn>
                <a:cxn ang="T86">
                  <a:pos x="T48" y="T49"/>
                </a:cxn>
                <a:cxn ang="T87">
                  <a:pos x="T50" y="T51"/>
                </a:cxn>
                <a:cxn ang="T88">
                  <a:pos x="T52" y="T53"/>
                </a:cxn>
                <a:cxn ang="T89">
                  <a:pos x="T54" y="T55"/>
                </a:cxn>
                <a:cxn ang="T90">
                  <a:pos x="T56" y="T57"/>
                </a:cxn>
                <a:cxn ang="T91">
                  <a:pos x="T58" y="T59"/>
                </a:cxn>
                <a:cxn ang="T92">
                  <a:pos x="T60" y="T61"/>
                </a:cxn>
              </a:cxnLst>
              <a:rect l="T93" t="T94" r="T95" b="T96"/>
              <a:pathLst>
                <a:path w="539" h="1129">
                  <a:moveTo>
                    <a:pt x="0" y="1129"/>
                  </a:moveTo>
                  <a:lnTo>
                    <a:pt x="42" y="1125"/>
                  </a:lnTo>
                  <a:lnTo>
                    <a:pt x="132" y="1115"/>
                  </a:lnTo>
                  <a:lnTo>
                    <a:pt x="188" y="1106"/>
                  </a:lnTo>
                  <a:lnTo>
                    <a:pt x="241" y="1094"/>
                  </a:lnTo>
                  <a:lnTo>
                    <a:pt x="289" y="1079"/>
                  </a:lnTo>
                  <a:lnTo>
                    <a:pt x="311" y="1071"/>
                  </a:lnTo>
                  <a:lnTo>
                    <a:pt x="328" y="1062"/>
                  </a:lnTo>
                  <a:lnTo>
                    <a:pt x="339" y="1056"/>
                  </a:lnTo>
                  <a:lnTo>
                    <a:pt x="351" y="1048"/>
                  </a:lnTo>
                  <a:lnTo>
                    <a:pt x="366" y="1037"/>
                  </a:lnTo>
                  <a:lnTo>
                    <a:pt x="385" y="1019"/>
                  </a:lnTo>
                  <a:lnTo>
                    <a:pt x="405" y="998"/>
                  </a:lnTo>
                  <a:lnTo>
                    <a:pt x="426" y="969"/>
                  </a:lnTo>
                  <a:lnTo>
                    <a:pt x="449" y="939"/>
                  </a:lnTo>
                  <a:lnTo>
                    <a:pt x="470" y="898"/>
                  </a:lnTo>
                  <a:lnTo>
                    <a:pt x="489" y="848"/>
                  </a:lnTo>
                  <a:lnTo>
                    <a:pt x="506" y="793"/>
                  </a:lnTo>
                  <a:lnTo>
                    <a:pt x="520" y="727"/>
                  </a:lnTo>
                  <a:lnTo>
                    <a:pt x="531" y="655"/>
                  </a:lnTo>
                  <a:lnTo>
                    <a:pt x="537" y="572"/>
                  </a:lnTo>
                  <a:lnTo>
                    <a:pt x="539" y="530"/>
                  </a:lnTo>
                  <a:lnTo>
                    <a:pt x="537" y="482"/>
                  </a:lnTo>
                  <a:lnTo>
                    <a:pt x="535" y="432"/>
                  </a:lnTo>
                  <a:lnTo>
                    <a:pt x="533" y="378"/>
                  </a:lnTo>
                  <a:lnTo>
                    <a:pt x="531" y="357"/>
                  </a:lnTo>
                  <a:lnTo>
                    <a:pt x="524" y="286"/>
                  </a:lnTo>
                  <a:lnTo>
                    <a:pt x="516" y="232"/>
                  </a:lnTo>
                  <a:lnTo>
                    <a:pt x="503" y="169"/>
                  </a:lnTo>
                  <a:lnTo>
                    <a:pt x="487" y="90"/>
                  </a:lnTo>
                  <a:lnTo>
                    <a:pt x="466" y="0"/>
                  </a:lnTo>
                </a:path>
              </a:pathLst>
            </a:custGeom>
            <a:noFill/>
            <a:ln w="12700" cap="flat" cmpd="sng" algn="ctr">
              <a:solidFill>
                <a:schemeClr val="accent1">
                  <a:alpha val="29000"/>
                </a:schemeClr>
              </a:solid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ja-JP" altLang="en-US" kern="1200">
                <a:solidFill>
                  <a:schemeClr val="tx1"/>
                </a:solidFill>
                <a:latin typeface="+mn-lt"/>
                <a:ea typeface="+mn-ea"/>
                <a:cs typeface="+mn-cs"/>
              </a:endParaRPr>
            </a:p>
          </p:txBody>
        </p:sp>
        <p:sp>
          <p:nvSpPr>
            <p:cNvPr id="20" name="フリーフォーム 19"/>
            <p:cNvSpPr>
              <a:spLocks/>
            </p:cNvSpPr>
            <p:nvPr userDrawn="1"/>
          </p:nvSpPr>
          <p:spPr bwMode="auto">
            <a:xfrm>
              <a:off x="2079" y="1608"/>
              <a:ext cx="1596" cy="1066"/>
            </a:xfrm>
            <a:custGeom>
              <a:avLst/>
              <a:gdLst>
                <a:gd name="T0" fmla="*/ 0 w 1607"/>
                <a:gd name="T1" fmla="*/ 929 h 1085"/>
                <a:gd name="T2" fmla="*/ 40 w 1607"/>
                <a:gd name="T3" fmla="*/ 941 h 1085"/>
                <a:gd name="T4" fmla="*/ 148 w 1607"/>
                <a:gd name="T5" fmla="*/ 966 h 1085"/>
                <a:gd name="T6" fmla="*/ 305 w 1607"/>
                <a:gd name="T7" fmla="*/ 1000 h 1085"/>
                <a:gd name="T8" fmla="*/ 399 w 1607"/>
                <a:gd name="T9" fmla="*/ 1019 h 1085"/>
                <a:gd name="T10" fmla="*/ 501 w 1607"/>
                <a:gd name="T11" fmla="*/ 1037 h 1085"/>
                <a:gd name="T12" fmla="*/ 608 w 1607"/>
                <a:gd name="T13" fmla="*/ 1052 h 1085"/>
                <a:gd name="T14" fmla="*/ 718 w 1607"/>
                <a:gd name="T15" fmla="*/ 1067 h 1085"/>
                <a:gd name="T16" fmla="*/ 827 w 1607"/>
                <a:gd name="T17" fmla="*/ 1077 h 1085"/>
                <a:gd name="T18" fmla="*/ 937 w 1607"/>
                <a:gd name="T19" fmla="*/ 1083 h 1085"/>
                <a:gd name="T20" fmla="*/ 991 w 1607"/>
                <a:gd name="T21" fmla="*/ 1085 h 1085"/>
                <a:gd name="T22" fmla="*/ 1044 w 1607"/>
                <a:gd name="T23" fmla="*/ 1085 h 1085"/>
                <a:gd name="T24" fmla="*/ 1096 w 1607"/>
                <a:gd name="T25" fmla="*/ 1083 h 1085"/>
                <a:gd name="T26" fmla="*/ 1146 w 1607"/>
                <a:gd name="T27" fmla="*/ 1079 h 1085"/>
                <a:gd name="T28" fmla="*/ 1194 w 1607"/>
                <a:gd name="T29" fmla="*/ 1073 h 1085"/>
                <a:gd name="T30" fmla="*/ 1240 w 1607"/>
                <a:gd name="T31" fmla="*/ 1065 h 1085"/>
                <a:gd name="T32" fmla="*/ 1284 w 1607"/>
                <a:gd name="T33" fmla="*/ 1058 h 1085"/>
                <a:gd name="T34" fmla="*/ 1327 w 1607"/>
                <a:gd name="T35" fmla="*/ 1046 h 1085"/>
                <a:gd name="T36" fmla="*/ 1338 w 1607"/>
                <a:gd name="T37" fmla="*/ 1042 h 1085"/>
                <a:gd name="T38" fmla="*/ 1371 w 1607"/>
                <a:gd name="T39" fmla="*/ 1031 h 1085"/>
                <a:gd name="T40" fmla="*/ 1392 w 1607"/>
                <a:gd name="T41" fmla="*/ 1019 h 1085"/>
                <a:gd name="T42" fmla="*/ 1415 w 1607"/>
                <a:gd name="T43" fmla="*/ 1008 h 1085"/>
                <a:gd name="T44" fmla="*/ 1444 w 1607"/>
                <a:gd name="T45" fmla="*/ 990 h 1085"/>
                <a:gd name="T46" fmla="*/ 1469 w 1607"/>
                <a:gd name="T47" fmla="*/ 971 h 1085"/>
                <a:gd name="T48" fmla="*/ 1496 w 1607"/>
                <a:gd name="T49" fmla="*/ 950 h 1085"/>
                <a:gd name="T50" fmla="*/ 1520 w 1607"/>
                <a:gd name="T51" fmla="*/ 923 h 1085"/>
                <a:gd name="T52" fmla="*/ 1544 w 1607"/>
                <a:gd name="T53" fmla="*/ 893 h 1085"/>
                <a:gd name="T54" fmla="*/ 1565 w 1607"/>
                <a:gd name="T55" fmla="*/ 854 h 1085"/>
                <a:gd name="T56" fmla="*/ 1582 w 1607"/>
                <a:gd name="T57" fmla="*/ 814 h 1085"/>
                <a:gd name="T58" fmla="*/ 1590 w 1607"/>
                <a:gd name="T59" fmla="*/ 791 h 1085"/>
                <a:gd name="T60" fmla="*/ 1595 w 1607"/>
                <a:gd name="T61" fmla="*/ 768 h 1085"/>
                <a:gd name="T62" fmla="*/ 1601 w 1607"/>
                <a:gd name="T63" fmla="*/ 743 h 1085"/>
                <a:gd name="T64" fmla="*/ 1605 w 1607"/>
                <a:gd name="T65" fmla="*/ 716 h 1085"/>
                <a:gd name="T66" fmla="*/ 1607 w 1607"/>
                <a:gd name="T67" fmla="*/ 689 h 1085"/>
                <a:gd name="T68" fmla="*/ 1607 w 1607"/>
                <a:gd name="T69" fmla="*/ 660 h 1085"/>
                <a:gd name="T70" fmla="*/ 1607 w 1607"/>
                <a:gd name="T71" fmla="*/ 643 h 1085"/>
                <a:gd name="T72" fmla="*/ 1607 w 1607"/>
                <a:gd name="T73" fmla="*/ 599 h 1085"/>
                <a:gd name="T74" fmla="*/ 1599 w 1607"/>
                <a:gd name="T75" fmla="*/ 530 h 1085"/>
                <a:gd name="T76" fmla="*/ 1593 w 1607"/>
                <a:gd name="T77" fmla="*/ 487 h 1085"/>
                <a:gd name="T78" fmla="*/ 1586 w 1607"/>
                <a:gd name="T79" fmla="*/ 441 h 1085"/>
                <a:gd name="T80" fmla="*/ 1574 w 1607"/>
                <a:gd name="T81" fmla="*/ 391 h 1085"/>
                <a:gd name="T82" fmla="*/ 1559 w 1607"/>
                <a:gd name="T83" fmla="*/ 340 h 1085"/>
                <a:gd name="T84" fmla="*/ 1542 w 1607"/>
                <a:gd name="T85" fmla="*/ 282 h 1085"/>
                <a:gd name="T86" fmla="*/ 1519 w 1607"/>
                <a:gd name="T87" fmla="*/ 226 h 1085"/>
                <a:gd name="T88" fmla="*/ 1492 w 1607"/>
                <a:gd name="T89" fmla="*/ 171 h 1085"/>
                <a:gd name="T90" fmla="*/ 1461 w 1607"/>
                <a:gd name="T91" fmla="*/ 113 h 1085"/>
                <a:gd name="T92" fmla="*/ 1424 w 1607"/>
                <a:gd name="T93" fmla="*/ 56 h 1085"/>
                <a:gd name="T94" fmla="*/ 1378 w 1607"/>
                <a:gd name="T95" fmla="*/ 0 h 1085"/>
                <a:gd name="T96" fmla="*/ 0 1 256"/>
                <a:gd name="T97" fmla="*/ 0 1 256"/>
                <a:gd name="T98" fmla="*/ 0 1 256"/>
                <a:gd name="T99" fmla="*/ 0 1 256"/>
                <a:gd name="T100" fmla="*/ 0 1 256"/>
                <a:gd name="T101" fmla="*/ 0 1 256"/>
                <a:gd name="T102" fmla="*/ 0 1 256"/>
                <a:gd name="T103" fmla="*/ 0 1 256"/>
                <a:gd name="T104" fmla="*/ 0 1 256"/>
                <a:gd name="T105" fmla="*/ 0 1 256"/>
                <a:gd name="T106" fmla="*/ 0 1 256"/>
                <a:gd name="T107" fmla="*/ 0 1 256"/>
                <a:gd name="T108" fmla="*/ 0 1 256"/>
                <a:gd name="T109" fmla="*/ 0 1 256"/>
                <a:gd name="T110" fmla="*/ 0 1 256"/>
                <a:gd name="T111" fmla="*/ 0 1 256"/>
                <a:gd name="T112" fmla="*/ 0 1 256"/>
                <a:gd name="T113" fmla="*/ 0 1 256"/>
                <a:gd name="T114" fmla="*/ 0 1 256"/>
                <a:gd name="T115" fmla="*/ 0 1 256"/>
                <a:gd name="T116" fmla="*/ 0 1 256"/>
                <a:gd name="T117" fmla="*/ 0 1 256"/>
                <a:gd name="T118" fmla="*/ 0 1 256"/>
                <a:gd name="T119" fmla="*/ 0 1 256"/>
                <a:gd name="T120" fmla="*/ 0 1 256"/>
                <a:gd name="T121" fmla="*/ 0 1 256"/>
                <a:gd name="T122" fmla="*/ 0 1 256"/>
                <a:gd name="T123" fmla="*/ 0 1 256"/>
                <a:gd name="T124" fmla="*/ 0 1 256"/>
                <a:gd name="T125" fmla="*/ 0 1 256"/>
                <a:gd name="T126" fmla="*/ 0 1 256"/>
                <a:gd name="T127" fmla="*/ 0 1 256"/>
                <a:gd name="T128" fmla="*/ 0 1 256"/>
                <a:gd name="T129" fmla="*/ 0 1 256"/>
                <a:gd name="T130" fmla="*/ 0 1 256"/>
                <a:gd name="T131" fmla="*/ 0 1 256"/>
                <a:gd name="T132" fmla="*/ 0 1 256"/>
                <a:gd name="T133" fmla="*/ 0 1 256"/>
                <a:gd name="T134" fmla="*/ 0 1 256"/>
                <a:gd name="T135" fmla="*/ 0 1 256"/>
                <a:gd name="T136" fmla="*/ 0 1 256"/>
                <a:gd name="T137" fmla="*/ 0 1 256"/>
                <a:gd name="T138" fmla="*/ 0 1 256"/>
                <a:gd name="T139" fmla="*/ 0 1 256"/>
                <a:gd name="T140" fmla="*/ 0 1 256"/>
                <a:gd name="T141" fmla="*/ 0 1 256"/>
                <a:gd name="T142" fmla="*/ 0 1 256"/>
                <a:gd name="T143" fmla="*/ 0 1 256"/>
                <a:gd name="T144" fmla="*/ 0 w 1607"/>
                <a:gd name="T145" fmla="*/ 0 h 1085"/>
                <a:gd name="T146" fmla="*/ 0 w 1607"/>
                <a:gd name="T147" fmla="*/ 0 h 1085"/>
              </a:gdLst>
              <a:ahLst/>
              <a:cxnLst>
                <a:cxn ang="T96">
                  <a:pos x="T0" y="T1"/>
                </a:cxn>
                <a:cxn ang="T97">
                  <a:pos x="T2" y="T3"/>
                </a:cxn>
                <a:cxn ang="T98">
                  <a:pos x="T4" y="T5"/>
                </a:cxn>
                <a:cxn ang="T99">
                  <a:pos x="T6" y="T7"/>
                </a:cxn>
                <a:cxn ang="T100">
                  <a:pos x="T8" y="T9"/>
                </a:cxn>
                <a:cxn ang="T101">
                  <a:pos x="T10" y="T11"/>
                </a:cxn>
                <a:cxn ang="T102">
                  <a:pos x="T12" y="T13"/>
                </a:cxn>
                <a:cxn ang="T103">
                  <a:pos x="T14" y="T15"/>
                </a:cxn>
                <a:cxn ang="T104">
                  <a:pos x="T16" y="T17"/>
                </a:cxn>
                <a:cxn ang="T105">
                  <a:pos x="T18" y="T19"/>
                </a:cxn>
                <a:cxn ang="T106">
                  <a:pos x="T20" y="T21"/>
                </a:cxn>
                <a:cxn ang="T107">
                  <a:pos x="T22" y="T23"/>
                </a:cxn>
                <a:cxn ang="T108">
                  <a:pos x="T24" y="T25"/>
                </a:cxn>
                <a:cxn ang="T109">
                  <a:pos x="T26" y="T27"/>
                </a:cxn>
                <a:cxn ang="T110">
                  <a:pos x="T28" y="T29"/>
                </a:cxn>
                <a:cxn ang="T111">
                  <a:pos x="T30" y="T31"/>
                </a:cxn>
                <a:cxn ang="T112">
                  <a:pos x="T32" y="T33"/>
                </a:cxn>
                <a:cxn ang="T113">
                  <a:pos x="T34" y="T35"/>
                </a:cxn>
                <a:cxn ang="T114">
                  <a:pos x="T36" y="T37"/>
                </a:cxn>
                <a:cxn ang="T115">
                  <a:pos x="T38" y="T39"/>
                </a:cxn>
                <a:cxn ang="T116">
                  <a:pos x="T40" y="T41"/>
                </a:cxn>
                <a:cxn ang="T117">
                  <a:pos x="T42" y="T43"/>
                </a:cxn>
                <a:cxn ang="T118">
                  <a:pos x="T44" y="T45"/>
                </a:cxn>
                <a:cxn ang="T119">
                  <a:pos x="T46" y="T47"/>
                </a:cxn>
                <a:cxn ang="T120">
                  <a:pos x="T48" y="T49"/>
                </a:cxn>
                <a:cxn ang="T121">
                  <a:pos x="T50" y="T51"/>
                </a:cxn>
                <a:cxn ang="T122">
                  <a:pos x="T52" y="T53"/>
                </a:cxn>
                <a:cxn ang="T123">
                  <a:pos x="T54" y="T55"/>
                </a:cxn>
                <a:cxn ang="T124">
                  <a:pos x="T56" y="T57"/>
                </a:cxn>
                <a:cxn ang="T125">
                  <a:pos x="T58" y="T59"/>
                </a:cxn>
                <a:cxn ang="T126">
                  <a:pos x="T60" y="T61"/>
                </a:cxn>
                <a:cxn ang="T127">
                  <a:pos x="T62" y="T63"/>
                </a:cxn>
                <a:cxn ang="T128">
                  <a:pos x="T64" y="T65"/>
                </a:cxn>
                <a:cxn ang="T129">
                  <a:pos x="T66" y="T67"/>
                </a:cxn>
                <a:cxn ang="T130">
                  <a:pos x="T68" y="T69"/>
                </a:cxn>
                <a:cxn ang="T131">
                  <a:pos x="T70" y="T71"/>
                </a:cxn>
                <a:cxn ang="T132">
                  <a:pos x="T72" y="T73"/>
                </a:cxn>
                <a:cxn ang="T133">
                  <a:pos x="T74" y="T75"/>
                </a:cxn>
                <a:cxn ang="T134">
                  <a:pos x="T76" y="T77"/>
                </a:cxn>
                <a:cxn ang="T135">
                  <a:pos x="T78" y="T79"/>
                </a:cxn>
                <a:cxn ang="T136">
                  <a:pos x="T80" y="T81"/>
                </a:cxn>
                <a:cxn ang="T137">
                  <a:pos x="T82" y="T83"/>
                </a:cxn>
                <a:cxn ang="T138">
                  <a:pos x="T84" y="T85"/>
                </a:cxn>
                <a:cxn ang="T139">
                  <a:pos x="T86" y="T87"/>
                </a:cxn>
                <a:cxn ang="T140">
                  <a:pos x="T88" y="T89"/>
                </a:cxn>
                <a:cxn ang="T141">
                  <a:pos x="T90" y="T91"/>
                </a:cxn>
                <a:cxn ang="T142">
                  <a:pos x="T92" y="T93"/>
                </a:cxn>
                <a:cxn ang="T143">
                  <a:pos x="T94" y="T95"/>
                </a:cxn>
              </a:cxnLst>
              <a:rect l="T144" t="T145" r="T146" b="T147"/>
              <a:pathLst>
                <a:path w="1607" h="1085">
                  <a:moveTo>
                    <a:pt x="0" y="929"/>
                  </a:moveTo>
                  <a:lnTo>
                    <a:pt x="40" y="941"/>
                  </a:lnTo>
                  <a:lnTo>
                    <a:pt x="148" y="966"/>
                  </a:lnTo>
                  <a:lnTo>
                    <a:pt x="305" y="1000"/>
                  </a:lnTo>
                  <a:lnTo>
                    <a:pt x="399" y="1019"/>
                  </a:lnTo>
                  <a:lnTo>
                    <a:pt x="501" y="1037"/>
                  </a:lnTo>
                  <a:lnTo>
                    <a:pt x="608" y="1052"/>
                  </a:lnTo>
                  <a:lnTo>
                    <a:pt x="718" y="1067"/>
                  </a:lnTo>
                  <a:lnTo>
                    <a:pt x="827" y="1077"/>
                  </a:lnTo>
                  <a:lnTo>
                    <a:pt x="937" y="1083"/>
                  </a:lnTo>
                  <a:lnTo>
                    <a:pt x="991" y="1085"/>
                  </a:lnTo>
                  <a:lnTo>
                    <a:pt x="1044" y="1085"/>
                  </a:lnTo>
                  <a:lnTo>
                    <a:pt x="1096" y="1083"/>
                  </a:lnTo>
                  <a:lnTo>
                    <a:pt x="1146" y="1079"/>
                  </a:lnTo>
                  <a:lnTo>
                    <a:pt x="1194" y="1073"/>
                  </a:lnTo>
                  <a:lnTo>
                    <a:pt x="1240" y="1065"/>
                  </a:lnTo>
                  <a:lnTo>
                    <a:pt x="1284" y="1058"/>
                  </a:lnTo>
                  <a:lnTo>
                    <a:pt x="1327" y="1046"/>
                  </a:lnTo>
                  <a:lnTo>
                    <a:pt x="1338" y="1042"/>
                  </a:lnTo>
                  <a:lnTo>
                    <a:pt x="1371" y="1031"/>
                  </a:lnTo>
                  <a:lnTo>
                    <a:pt x="1392" y="1019"/>
                  </a:lnTo>
                  <a:lnTo>
                    <a:pt x="1415" y="1008"/>
                  </a:lnTo>
                  <a:lnTo>
                    <a:pt x="1444" y="990"/>
                  </a:lnTo>
                  <a:lnTo>
                    <a:pt x="1469" y="971"/>
                  </a:lnTo>
                  <a:lnTo>
                    <a:pt x="1496" y="950"/>
                  </a:lnTo>
                  <a:lnTo>
                    <a:pt x="1520" y="923"/>
                  </a:lnTo>
                  <a:lnTo>
                    <a:pt x="1544" y="893"/>
                  </a:lnTo>
                  <a:lnTo>
                    <a:pt x="1565" y="854"/>
                  </a:lnTo>
                  <a:lnTo>
                    <a:pt x="1582" y="814"/>
                  </a:lnTo>
                  <a:lnTo>
                    <a:pt x="1590" y="791"/>
                  </a:lnTo>
                  <a:lnTo>
                    <a:pt x="1595" y="768"/>
                  </a:lnTo>
                  <a:lnTo>
                    <a:pt x="1601" y="743"/>
                  </a:lnTo>
                  <a:lnTo>
                    <a:pt x="1605" y="716"/>
                  </a:lnTo>
                  <a:lnTo>
                    <a:pt x="1607" y="689"/>
                  </a:lnTo>
                  <a:lnTo>
                    <a:pt x="1607" y="660"/>
                  </a:lnTo>
                  <a:lnTo>
                    <a:pt x="1607" y="643"/>
                  </a:lnTo>
                  <a:lnTo>
                    <a:pt x="1607" y="599"/>
                  </a:lnTo>
                  <a:lnTo>
                    <a:pt x="1599" y="530"/>
                  </a:lnTo>
                  <a:lnTo>
                    <a:pt x="1593" y="487"/>
                  </a:lnTo>
                  <a:lnTo>
                    <a:pt x="1586" y="441"/>
                  </a:lnTo>
                  <a:lnTo>
                    <a:pt x="1574" y="391"/>
                  </a:lnTo>
                  <a:lnTo>
                    <a:pt x="1559" y="340"/>
                  </a:lnTo>
                  <a:lnTo>
                    <a:pt x="1542" y="282"/>
                  </a:lnTo>
                  <a:lnTo>
                    <a:pt x="1519" y="226"/>
                  </a:lnTo>
                  <a:lnTo>
                    <a:pt x="1492" y="171"/>
                  </a:lnTo>
                  <a:lnTo>
                    <a:pt x="1461" y="113"/>
                  </a:lnTo>
                  <a:lnTo>
                    <a:pt x="1424" y="56"/>
                  </a:lnTo>
                  <a:lnTo>
                    <a:pt x="1378" y="0"/>
                  </a:lnTo>
                </a:path>
              </a:pathLst>
            </a:custGeom>
            <a:noFill/>
            <a:ln w="12700" cap="flat" cmpd="sng" algn="ctr">
              <a:solidFill>
                <a:schemeClr val="accent1">
                  <a:alpha val="29000"/>
                </a:schemeClr>
              </a:solid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ja-JP" altLang="en-US" kern="1200">
                <a:solidFill>
                  <a:schemeClr val="tx1"/>
                </a:solidFill>
                <a:latin typeface="+mn-lt"/>
                <a:ea typeface="+mn-ea"/>
                <a:cs typeface="+mn-cs"/>
              </a:endParaRPr>
            </a:p>
          </p:txBody>
        </p:sp>
        <p:sp>
          <p:nvSpPr>
            <p:cNvPr id="22" name="フリーフォーム 21"/>
            <p:cNvSpPr>
              <a:spLocks/>
            </p:cNvSpPr>
            <p:nvPr userDrawn="1"/>
          </p:nvSpPr>
          <p:spPr bwMode="auto">
            <a:xfrm>
              <a:off x="2082" y="2032"/>
              <a:ext cx="1595" cy="657"/>
            </a:xfrm>
            <a:custGeom>
              <a:avLst/>
              <a:gdLst>
                <a:gd name="T0" fmla="*/ 0 w 1620"/>
                <a:gd name="T1" fmla="*/ 584 h 657"/>
                <a:gd name="T2" fmla="*/ 29 w 1620"/>
                <a:gd name="T3" fmla="*/ 590 h 657"/>
                <a:gd name="T4" fmla="*/ 109 w 1620"/>
                <a:gd name="T5" fmla="*/ 605 h 657"/>
                <a:gd name="T6" fmla="*/ 234 w 1620"/>
                <a:gd name="T7" fmla="*/ 624 h 657"/>
                <a:gd name="T8" fmla="*/ 303 w 1620"/>
                <a:gd name="T9" fmla="*/ 634 h 657"/>
                <a:gd name="T10" fmla="*/ 382 w 1620"/>
                <a:gd name="T11" fmla="*/ 642 h 657"/>
                <a:gd name="T12" fmla="*/ 468 w 1620"/>
                <a:gd name="T13" fmla="*/ 649 h 657"/>
                <a:gd name="T14" fmla="*/ 557 w 1620"/>
                <a:gd name="T15" fmla="*/ 653 h 657"/>
                <a:gd name="T16" fmla="*/ 651 w 1620"/>
                <a:gd name="T17" fmla="*/ 657 h 657"/>
                <a:gd name="T18" fmla="*/ 743 w 1620"/>
                <a:gd name="T19" fmla="*/ 655 h 657"/>
                <a:gd name="T20" fmla="*/ 835 w 1620"/>
                <a:gd name="T21" fmla="*/ 651 h 657"/>
                <a:gd name="T22" fmla="*/ 927 w 1620"/>
                <a:gd name="T23" fmla="*/ 643 h 657"/>
                <a:gd name="T24" fmla="*/ 1017 w 1620"/>
                <a:gd name="T25" fmla="*/ 630 h 657"/>
                <a:gd name="T26" fmla="*/ 1062 w 1620"/>
                <a:gd name="T27" fmla="*/ 620 h 657"/>
                <a:gd name="T28" fmla="*/ 1104 w 1620"/>
                <a:gd name="T29" fmla="*/ 611 h 657"/>
                <a:gd name="T30" fmla="*/ 1117 w 1620"/>
                <a:gd name="T31" fmla="*/ 607 h 657"/>
                <a:gd name="T32" fmla="*/ 1156 w 1620"/>
                <a:gd name="T33" fmla="*/ 597 h 657"/>
                <a:gd name="T34" fmla="*/ 1213 w 1620"/>
                <a:gd name="T35" fmla="*/ 576 h 657"/>
                <a:gd name="T36" fmla="*/ 1246 w 1620"/>
                <a:gd name="T37" fmla="*/ 563 h 657"/>
                <a:gd name="T38" fmla="*/ 1280 w 1620"/>
                <a:gd name="T39" fmla="*/ 547 h 657"/>
                <a:gd name="T40" fmla="*/ 1319 w 1620"/>
                <a:gd name="T41" fmla="*/ 528 h 657"/>
                <a:gd name="T42" fmla="*/ 1355 w 1620"/>
                <a:gd name="T43" fmla="*/ 507 h 657"/>
                <a:gd name="T44" fmla="*/ 1394 w 1620"/>
                <a:gd name="T45" fmla="*/ 482 h 657"/>
                <a:gd name="T46" fmla="*/ 1434 w 1620"/>
                <a:gd name="T47" fmla="*/ 451 h 657"/>
                <a:gd name="T48" fmla="*/ 1471 w 1620"/>
                <a:gd name="T49" fmla="*/ 419 h 657"/>
                <a:gd name="T50" fmla="*/ 1503 w 1620"/>
                <a:gd name="T51" fmla="*/ 380 h 657"/>
                <a:gd name="T52" fmla="*/ 1536 w 1620"/>
                <a:gd name="T53" fmla="*/ 338 h 657"/>
                <a:gd name="T54" fmla="*/ 1549 w 1620"/>
                <a:gd name="T55" fmla="*/ 317 h 657"/>
                <a:gd name="T56" fmla="*/ 1563 w 1620"/>
                <a:gd name="T57" fmla="*/ 294 h 657"/>
                <a:gd name="T58" fmla="*/ 1572 w 1620"/>
                <a:gd name="T59" fmla="*/ 265 h 657"/>
                <a:gd name="T60" fmla="*/ 1582 w 1620"/>
                <a:gd name="T61" fmla="*/ 235 h 657"/>
                <a:gd name="T62" fmla="*/ 1593 w 1620"/>
                <a:gd name="T63" fmla="*/ 196 h 657"/>
                <a:gd name="T64" fmla="*/ 1605 w 1620"/>
                <a:gd name="T65" fmla="*/ 150 h 657"/>
                <a:gd name="T66" fmla="*/ 1615 w 1620"/>
                <a:gd name="T67" fmla="*/ 102 h 657"/>
                <a:gd name="T68" fmla="*/ 1620 w 1620"/>
                <a:gd name="T69" fmla="*/ 52 h 657"/>
                <a:gd name="T70" fmla="*/ 1620 w 1620"/>
                <a:gd name="T71" fmla="*/ 25 h 657"/>
                <a:gd name="T72" fmla="*/ 1620 w 1620"/>
                <a:gd name="T73" fmla="*/ 0 h 657"/>
                <a:gd name="T74" fmla="*/ 0 1 256"/>
                <a:gd name="T75" fmla="*/ 0 1 256"/>
                <a:gd name="T76" fmla="*/ 0 1 256"/>
                <a:gd name="T77" fmla="*/ 0 1 256"/>
                <a:gd name="T78" fmla="*/ 0 1 256"/>
                <a:gd name="T79" fmla="*/ 0 1 256"/>
                <a:gd name="T80" fmla="*/ 0 1 256"/>
                <a:gd name="T81" fmla="*/ 0 1 256"/>
                <a:gd name="T82" fmla="*/ 0 1 256"/>
                <a:gd name="T83" fmla="*/ 0 1 256"/>
                <a:gd name="T84" fmla="*/ 0 1 256"/>
                <a:gd name="T85" fmla="*/ 0 1 256"/>
                <a:gd name="T86" fmla="*/ 0 1 256"/>
                <a:gd name="T87" fmla="*/ 0 1 256"/>
                <a:gd name="T88" fmla="*/ 0 1 256"/>
                <a:gd name="T89" fmla="*/ 0 1 256"/>
                <a:gd name="T90" fmla="*/ 0 1 256"/>
                <a:gd name="T91" fmla="*/ 0 1 256"/>
                <a:gd name="T92" fmla="*/ 0 1 256"/>
                <a:gd name="T93" fmla="*/ 0 1 256"/>
                <a:gd name="T94" fmla="*/ 0 1 256"/>
                <a:gd name="T95" fmla="*/ 0 1 256"/>
                <a:gd name="T96" fmla="*/ 0 1 256"/>
                <a:gd name="T97" fmla="*/ 0 1 256"/>
                <a:gd name="T98" fmla="*/ 0 1 256"/>
                <a:gd name="T99" fmla="*/ 0 1 256"/>
                <a:gd name="T100" fmla="*/ 0 1 256"/>
                <a:gd name="T101" fmla="*/ 0 1 256"/>
                <a:gd name="T102" fmla="*/ 0 1 256"/>
                <a:gd name="T103" fmla="*/ 0 1 256"/>
                <a:gd name="T104" fmla="*/ 0 1 256"/>
                <a:gd name="T105" fmla="*/ 0 1 256"/>
                <a:gd name="T106" fmla="*/ 0 1 256"/>
                <a:gd name="T107" fmla="*/ 0 1 256"/>
                <a:gd name="T108" fmla="*/ 0 1 256"/>
                <a:gd name="T109" fmla="*/ 0 1 256"/>
                <a:gd name="T110" fmla="*/ 0 1 256"/>
                <a:gd name="T111" fmla="*/ 0 w 1620"/>
                <a:gd name="T112" fmla="*/ 0 h 657"/>
                <a:gd name="T113" fmla="*/ 0 w 1620"/>
                <a:gd name="T114" fmla="*/ 0 h 657"/>
              </a:gdLst>
              <a:ahLst/>
              <a:cxnLst>
                <a:cxn ang="T74">
                  <a:pos x="T0" y="T1"/>
                </a:cxn>
                <a:cxn ang="T75">
                  <a:pos x="T2" y="T3"/>
                </a:cxn>
                <a:cxn ang="T76">
                  <a:pos x="T4" y="T5"/>
                </a:cxn>
                <a:cxn ang="T77">
                  <a:pos x="T6" y="T7"/>
                </a:cxn>
                <a:cxn ang="T78">
                  <a:pos x="T8" y="T9"/>
                </a:cxn>
                <a:cxn ang="T79">
                  <a:pos x="T10" y="T11"/>
                </a:cxn>
                <a:cxn ang="T80">
                  <a:pos x="T12" y="T13"/>
                </a:cxn>
                <a:cxn ang="T81">
                  <a:pos x="T14" y="T15"/>
                </a:cxn>
                <a:cxn ang="T82">
                  <a:pos x="T16" y="T17"/>
                </a:cxn>
                <a:cxn ang="T83">
                  <a:pos x="T18" y="T19"/>
                </a:cxn>
                <a:cxn ang="T84">
                  <a:pos x="T20" y="T21"/>
                </a:cxn>
                <a:cxn ang="T85">
                  <a:pos x="T22" y="T23"/>
                </a:cxn>
                <a:cxn ang="T86">
                  <a:pos x="T24" y="T25"/>
                </a:cxn>
                <a:cxn ang="T87">
                  <a:pos x="T26" y="T27"/>
                </a:cxn>
                <a:cxn ang="T88">
                  <a:pos x="T28" y="T29"/>
                </a:cxn>
                <a:cxn ang="T89">
                  <a:pos x="T30" y="T31"/>
                </a:cxn>
                <a:cxn ang="T90">
                  <a:pos x="T32" y="T33"/>
                </a:cxn>
                <a:cxn ang="T91">
                  <a:pos x="T34" y="T35"/>
                </a:cxn>
                <a:cxn ang="T92">
                  <a:pos x="T36" y="T37"/>
                </a:cxn>
                <a:cxn ang="T93">
                  <a:pos x="T38" y="T39"/>
                </a:cxn>
                <a:cxn ang="T94">
                  <a:pos x="T40" y="T41"/>
                </a:cxn>
                <a:cxn ang="T95">
                  <a:pos x="T42" y="T43"/>
                </a:cxn>
                <a:cxn ang="T96">
                  <a:pos x="T44" y="T45"/>
                </a:cxn>
                <a:cxn ang="T97">
                  <a:pos x="T46" y="T47"/>
                </a:cxn>
                <a:cxn ang="T98">
                  <a:pos x="T48" y="T49"/>
                </a:cxn>
                <a:cxn ang="T99">
                  <a:pos x="T50" y="T51"/>
                </a:cxn>
                <a:cxn ang="T100">
                  <a:pos x="T52" y="T53"/>
                </a:cxn>
                <a:cxn ang="T101">
                  <a:pos x="T54" y="T55"/>
                </a:cxn>
                <a:cxn ang="T102">
                  <a:pos x="T56" y="T57"/>
                </a:cxn>
                <a:cxn ang="T103">
                  <a:pos x="T58" y="T59"/>
                </a:cxn>
                <a:cxn ang="T104">
                  <a:pos x="T60" y="T61"/>
                </a:cxn>
                <a:cxn ang="T105">
                  <a:pos x="T62" y="T63"/>
                </a:cxn>
                <a:cxn ang="T106">
                  <a:pos x="T64" y="T65"/>
                </a:cxn>
                <a:cxn ang="T107">
                  <a:pos x="T66" y="T67"/>
                </a:cxn>
                <a:cxn ang="T108">
                  <a:pos x="T68" y="T69"/>
                </a:cxn>
                <a:cxn ang="T109">
                  <a:pos x="T70" y="T71"/>
                </a:cxn>
                <a:cxn ang="T110">
                  <a:pos x="T72" y="T73"/>
                </a:cxn>
              </a:cxnLst>
              <a:rect l="T111" t="T112" r="T113" b="T114"/>
              <a:pathLst>
                <a:path w="1620" h="657">
                  <a:moveTo>
                    <a:pt x="0" y="584"/>
                  </a:moveTo>
                  <a:lnTo>
                    <a:pt x="29" y="590"/>
                  </a:lnTo>
                  <a:lnTo>
                    <a:pt x="109" y="605"/>
                  </a:lnTo>
                  <a:lnTo>
                    <a:pt x="234" y="624"/>
                  </a:lnTo>
                  <a:lnTo>
                    <a:pt x="303" y="634"/>
                  </a:lnTo>
                  <a:lnTo>
                    <a:pt x="382" y="642"/>
                  </a:lnTo>
                  <a:lnTo>
                    <a:pt x="468" y="649"/>
                  </a:lnTo>
                  <a:lnTo>
                    <a:pt x="557" y="653"/>
                  </a:lnTo>
                  <a:lnTo>
                    <a:pt x="651" y="657"/>
                  </a:lnTo>
                  <a:lnTo>
                    <a:pt x="743" y="655"/>
                  </a:lnTo>
                  <a:lnTo>
                    <a:pt x="835" y="651"/>
                  </a:lnTo>
                  <a:lnTo>
                    <a:pt x="927" y="643"/>
                  </a:lnTo>
                  <a:lnTo>
                    <a:pt x="1017" y="630"/>
                  </a:lnTo>
                  <a:lnTo>
                    <a:pt x="1062" y="620"/>
                  </a:lnTo>
                  <a:lnTo>
                    <a:pt x="1104" y="611"/>
                  </a:lnTo>
                  <a:lnTo>
                    <a:pt x="1117" y="607"/>
                  </a:lnTo>
                  <a:lnTo>
                    <a:pt x="1156" y="597"/>
                  </a:lnTo>
                  <a:lnTo>
                    <a:pt x="1213" y="576"/>
                  </a:lnTo>
                  <a:lnTo>
                    <a:pt x="1246" y="563"/>
                  </a:lnTo>
                  <a:lnTo>
                    <a:pt x="1280" y="547"/>
                  </a:lnTo>
                  <a:lnTo>
                    <a:pt x="1319" y="528"/>
                  </a:lnTo>
                  <a:lnTo>
                    <a:pt x="1355" y="507"/>
                  </a:lnTo>
                  <a:lnTo>
                    <a:pt x="1394" y="482"/>
                  </a:lnTo>
                  <a:lnTo>
                    <a:pt x="1434" y="451"/>
                  </a:lnTo>
                  <a:lnTo>
                    <a:pt x="1471" y="419"/>
                  </a:lnTo>
                  <a:lnTo>
                    <a:pt x="1503" y="380"/>
                  </a:lnTo>
                  <a:lnTo>
                    <a:pt x="1536" y="338"/>
                  </a:lnTo>
                  <a:lnTo>
                    <a:pt x="1549" y="317"/>
                  </a:lnTo>
                  <a:lnTo>
                    <a:pt x="1563" y="294"/>
                  </a:lnTo>
                  <a:lnTo>
                    <a:pt x="1572" y="265"/>
                  </a:lnTo>
                  <a:lnTo>
                    <a:pt x="1582" y="235"/>
                  </a:lnTo>
                  <a:lnTo>
                    <a:pt x="1593" y="196"/>
                  </a:lnTo>
                  <a:lnTo>
                    <a:pt x="1605" y="150"/>
                  </a:lnTo>
                  <a:lnTo>
                    <a:pt x="1615" y="102"/>
                  </a:lnTo>
                  <a:lnTo>
                    <a:pt x="1620" y="52"/>
                  </a:lnTo>
                  <a:lnTo>
                    <a:pt x="1620" y="25"/>
                  </a:lnTo>
                  <a:lnTo>
                    <a:pt x="1620" y="0"/>
                  </a:lnTo>
                </a:path>
              </a:pathLst>
            </a:custGeom>
            <a:noFill/>
            <a:ln w="12700" cap="flat" cmpd="sng" algn="ctr">
              <a:solidFill>
                <a:schemeClr val="accent1">
                  <a:alpha val="29000"/>
                </a:schemeClr>
              </a:solid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ja-JP" altLang="en-US" kern="1200">
                <a:solidFill>
                  <a:schemeClr val="tx1"/>
                </a:solidFill>
                <a:latin typeface="+mn-lt"/>
                <a:ea typeface="+mn-ea"/>
                <a:cs typeface="+mn-cs"/>
              </a:endParaRPr>
            </a:p>
          </p:txBody>
        </p:sp>
        <p:sp>
          <p:nvSpPr>
            <p:cNvPr id="23" name="フリーフォーム 22"/>
            <p:cNvSpPr>
              <a:spLocks/>
            </p:cNvSpPr>
            <p:nvPr userDrawn="1"/>
          </p:nvSpPr>
          <p:spPr bwMode="auto">
            <a:xfrm>
              <a:off x="2500" y="1608"/>
              <a:ext cx="1142" cy="1125"/>
            </a:xfrm>
            <a:custGeom>
              <a:avLst/>
              <a:gdLst>
                <a:gd name="T0" fmla="*/ 0 w 1142"/>
                <a:gd name="T1" fmla="*/ 1144 h 1146"/>
                <a:gd name="T2" fmla="*/ 36 w 1142"/>
                <a:gd name="T3" fmla="*/ 1146 h 1146"/>
                <a:gd name="T4" fmla="*/ 132 w 1142"/>
                <a:gd name="T5" fmla="*/ 1144 h 1146"/>
                <a:gd name="T6" fmla="*/ 200 w 1142"/>
                <a:gd name="T7" fmla="*/ 1142 h 1146"/>
                <a:gd name="T8" fmla="*/ 274 w 1142"/>
                <a:gd name="T9" fmla="*/ 1136 h 1146"/>
                <a:gd name="T10" fmla="*/ 355 w 1142"/>
                <a:gd name="T11" fmla="*/ 1131 h 1146"/>
                <a:gd name="T12" fmla="*/ 438 w 1142"/>
                <a:gd name="T13" fmla="*/ 1119 h 1146"/>
                <a:gd name="T14" fmla="*/ 526 w 1142"/>
                <a:gd name="T15" fmla="*/ 1106 h 1146"/>
                <a:gd name="T16" fmla="*/ 614 w 1142"/>
                <a:gd name="T17" fmla="*/ 1087 h 1146"/>
                <a:gd name="T18" fmla="*/ 658 w 1142"/>
                <a:gd name="T19" fmla="*/ 1075 h 1146"/>
                <a:gd name="T20" fmla="*/ 701 w 1142"/>
                <a:gd name="T21" fmla="*/ 1064 h 1146"/>
                <a:gd name="T22" fmla="*/ 743 w 1142"/>
                <a:gd name="T23" fmla="*/ 1050 h 1146"/>
                <a:gd name="T24" fmla="*/ 783 w 1142"/>
                <a:gd name="T25" fmla="*/ 1035 h 1146"/>
                <a:gd name="T26" fmla="*/ 822 w 1142"/>
                <a:gd name="T27" fmla="*/ 1017 h 1146"/>
                <a:gd name="T28" fmla="*/ 860 w 1142"/>
                <a:gd name="T29" fmla="*/ 998 h 1146"/>
                <a:gd name="T30" fmla="*/ 895 w 1142"/>
                <a:gd name="T31" fmla="*/ 979 h 1146"/>
                <a:gd name="T32" fmla="*/ 927 w 1142"/>
                <a:gd name="T33" fmla="*/ 958 h 1146"/>
                <a:gd name="T34" fmla="*/ 958 w 1142"/>
                <a:gd name="T35" fmla="*/ 935 h 1146"/>
                <a:gd name="T36" fmla="*/ 985 w 1142"/>
                <a:gd name="T37" fmla="*/ 910 h 1146"/>
                <a:gd name="T38" fmla="*/ 1012 w 1142"/>
                <a:gd name="T39" fmla="*/ 883 h 1146"/>
                <a:gd name="T40" fmla="*/ 1033 w 1142"/>
                <a:gd name="T41" fmla="*/ 852 h 1146"/>
                <a:gd name="T42" fmla="*/ 1040 w 1142"/>
                <a:gd name="T43" fmla="*/ 841 h 1146"/>
                <a:gd name="T44" fmla="*/ 1060 w 1142"/>
                <a:gd name="T45" fmla="*/ 808 h 1146"/>
                <a:gd name="T46" fmla="*/ 1073 w 1142"/>
                <a:gd name="T47" fmla="*/ 783 h 1146"/>
                <a:gd name="T48" fmla="*/ 1085 w 1142"/>
                <a:gd name="T49" fmla="*/ 751 h 1146"/>
                <a:gd name="T50" fmla="*/ 1098 w 1142"/>
                <a:gd name="T51" fmla="*/ 712 h 1146"/>
                <a:gd name="T52" fmla="*/ 1112 w 1142"/>
                <a:gd name="T53" fmla="*/ 664 h 1146"/>
                <a:gd name="T54" fmla="*/ 1123 w 1142"/>
                <a:gd name="T55" fmla="*/ 610 h 1146"/>
                <a:gd name="T56" fmla="*/ 1133 w 1142"/>
                <a:gd name="T57" fmla="*/ 551 h 1146"/>
                <a:gd name="T58" fmla="*/ 1140 w 1142"/>
                <a:gd name="T59" fmla="*/ 482 h 1146"/>
                <a:gd name="T60" fmla="*/ 1142 w 1142"/>
                <a:gd name="T61" fmla="*/ 403 h 1146"/>
                <a:gd name="T62" fmla="*/ 1142 w 1142"/>
                <a:gd name="T63" fmla="*/ 317 h 1146"/>
                <a:gd name="T64" fmla="*/ 1136 w 1142"/>
                <a:gd name="T65" fmla="*/ 219 h 1146"/>
                <a:gd name="T66" fmla="*/ 1127 w 1142"/>
                <a:gd name="T67" fmla="*/ 115 h 1146"/>
                <a:gd name="T68" fmla="*/ 1110 w 1142"/>
                <a:gd name="T69" fmla="*/ 0 h 1146"/>
                <a:gd name="T70" fmla="*/ 0 1 256"/>
                <a:gd name="T71" fmla="*/ 0 1 256"/>
                <a:gd name="T72" fmla="*/ 0 1 256"/>
                <a:gd name="T73" fmla="*/ 0 1 256"/>
                <a:gd name="T74" fmla="*/ 0 1 256"/>
                <a:gd name="T75" fmla="*/ 0 1 256"/>
                <a:gd name="T76" fmla="*/ 0 1 256"/>
                <a:gd name="T77" fmla="*/ 0 1 256"/>
                <a:gd name="T78" fmla="*/ 0 1 256"/>
                <a:gd name="T79" fmla="*/ 0 1 256"/>
                <a:gd name="T80" fmla="*/ 0 1 256"/>
                <a:gd name="T81" fmla="*/ 0 1 256"/>
                <a:gd name="T82" fmla="*/ 0 1 256"/>
                <a:gd name="T83" fmla="*/ 0 1 256"/>
                <a:gd name="T84" fmla="*/ 0 1 256"/>
                <a:gd name="T85" fmla="*/ 0 1 256"/>
                <a:gd name="T86" fmla="*/ 0 1 256"/>
                <a:gd name="T87" fmla="*/ 0 1 256"/>
                <a:gd name="T88" fmla="*/ 0 1 256"/>
                <a:gd name="T89" fmla="*/ 0 1 256"/>
                <a:gd name="T90" fmla="*/ 0 1 256"/>
                <a:gd name="T91" fmla="*/ 0 1 256"/>
                <a:gd name="T92" fmla="*/ 0 1 256"/>
                <a:gd name="T93" fmla="*/ 0 1 256"/>
                <a:gd name="T94" fmla="*/ 0 1 256"/>
                <a:gd name="T95" fmla="*/ 0 1 256"/>
                <a:gd name="T96" fmla="*/ 0 1 256"/>
                <a:gd name="T97" fmla="*/ 0 1 256"/>
                <a:gd name="T98" fmla="*/ 0 1 256"/>
                <a:gd name="T99" fmla="*/ 0 1 256"/>
                <a:gd name="T100" fmla="*/ 0 1 256"/>
                <a:gd name="T101" fmla="*/ 0 1 256"/>
                <a:gd name="T102" fmla="*/ 0 1 256"/>
                <a:gd name="T103" fmla="*/ 0 1 256"/>
                <a:gd name="T104" fmla="*/ 0 1 256"/>
                <a:gd name="T105" fmla="*/ 0 w 1142"/>
                <a:gd name="T106" fmla="*/ 0 h 1146"/>
                <a:gd name="T107" fmla="*/ 0 w 1142"/>
                <a:gd name="T108" fmla="*/ 0 h 1146"/>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T105" t="T106" r="T107" b="T108"/>
              <a:pathLst>
                <a:path w="1142" h="1146">
                  <a:moveTo>
                    <a:pt x="0" y="1144"/>
                  </a:moveTo>
                  <a:lnTo>
                    <a:pt x="36" y="1146"/>
                  </a:lnTo>
                  <a:lnTo>
                    <a:pt x="132" y="1144"/>
                  </a:lnTo>
                  <a:lnTo>
                    <a:pt x="200" y="1142"/>
                  </a:lnTo>
                  <a:lnTo>
                    <a:pt x="274" y="1136"/>
                  </a:lnTo>
                  <a:lnTo>
                    <a:pt x="355" y="1131"/>
                  </a:lnTo>
                  <a:lnTo>
                    <a:pt x="438" y="1119"/>
                  </a:lnTo>
                  <a:lnTo>
                    <a:pt x="526" y="1106"/>
                  </a:lnTo>
                  <a:lnTo>
                    <a:pt x="614" y="1087"/>
                  </a:lnTo>
                  <a:lnTo>
                    <a:pt x="658" y="1075"/>
                  </a:lnTo>
                  <a:lnTo>
                    <a:pt x="701" y="1064"/>
                  </a:lnTo>
                  <a:lnTo>
                    <a:pt x="743" y="1050"/>
                  </a:lnTo>
                  <a:lnTo>
                    <a:pt x="783" y="1035"/>
                  </a:lnTo>
                  <a:lnTo>
                    <a:pt x="822" y="1017"/>
                  </a:lnTo>
                  <a:lnTo>
                    <a:pt x="860" y="998"/>
                  </a:lnTo>
                  <a:lnTo>
                    <a:pt x="895" y="979"/>
                  </a:lnTo>
                  <a:lnTo>
                    <a:pt x="927" y="958"/>
                  </a:lnTo>
                  <a:lnTo>
                    <a:pt x="958" y="935"/>
                  </a:lnTo>
                  <a:lnTo>
                    <a:pt x="985" y="910"/>
                  </a:lnTo>
                  <a:lnTo>
                    <a:pt x="1012" y="883"/>
                  </a:lnTo>
                  <a:lnTo>
                    <a:pt x="1033" y="852"/>
                  </a:lnTo>
                  <a:lnTo>
                    <a:pt x="1040" y="841"/>
                  </a:lnTo>
                  <a:lnTo>
                    <a:pt x="1060" y="808"/>
                  </a:lnTo>
                  <a:lnTo>
                    <a:pt x="1073" y="783"/>
                  </a:lnTo>
                  <a:lnTo>
                    <a:pt x="1085" y="751"/>
                  </a:lnTo>
                  <a:lnTo>
                    <a:pt x="1098" y="712"/>
                  </a:lnTo>
                  <a:lnTo>
                    <a:pt x="1112" y="664"/>
                  </a:lnTo>
                  <a:lnTo>
                    <a:pt x="1123" y="610"/>
                  </a:lnTo>
                  <a:lnTo>
                    <a:pt x="1133" y="551"/>
                  </a:lnTo>
                  <a:lnTo>
                    <a:pt x="1140" y="482"/>
                  </a:lnTo>
                  <a:lnTo>
                    <a:pt x="1142" y="403"/>
                  </a:lnTo>
                  <a:lnTo>
                    <a:pt x="1142" y="317"/>
                  </a:lnTo>
                  <a:lnTo>
                    <a:pt x="1136" y="219"/>
                  </a:lnTo>
                  <a:lnTo>
                    <a:pt x="1127" y="115"/>
                  </a:lnTo>
                  <a:lnTo>
                    <a:pt x="1110" y="0"/>
                  </a:lnTo>
                </a:path>
              </a:pathLst>
            </a:custGeom>
            <a:noFill/>
            <a:ln w="12700" cap="flat" cmpd="sng" algn="ctr">
              <a:solidFill>
                <a:schemeClr val="accent1">
                  <a:alpha val="29000"/>
                </a:schemeClr>
              </a:solid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ja-JP" altLang="en-US" kern="1200">
                <a:solidFill>
                  <a:schemeClr val="tx1"/>
                </a:solidFill>
                <a:latin typeface="+mn-lt"/>
                <a:ea typeface="+mn-ea"/>
                <a:cs typeface="+mn-cs"/>
              </a:endParaRPr>
            </a:p>
          </p:txBody>
        </p:sp>
        <p:sp>
          <p:nvSpPr>
            <p:cNvPr id="24" name="フリーフォーム 23"/>
            <p:cNvSpPr>
              <a:spLocks/>
            </p:cNvSpPr>
            <p:nvPr userDrawn="1"/>
          </p:nvSpPr>
          <p:spPr bwMode="auto">
            <a:xfrm>
              <a:off x="3381" y="1608"/>
              <a:ext cx="296" cy="246"/>
            </a:xfrm>
            <a:custGeom>
              <a:avLst/>
              <a:gdLst>
                <a:gd name="T0" fmla="*/ 0 w 309"/>
                <a:gd name="T1" fmla="*/ 0 h 263"/>
                <a:gd name="T2" fmla="*/ 39 w 309"/>
                <a:gd name="T3" fmla="*/ 19 h 263"/>
                <a:gd name="T4" fmla="*/ 79 w 309"/>
                <a:gd name="T5" fmla="*/ 42 h 263"/>
                <a:gd name="T6" fmla="*/ 131 w 309"/>
                <a:gd name="T7" fmla="*/ 73 h 263"/>
                <a:gd name="T8" fmla="*/ 156 w 309"/>
                <a:gd name="T9" fmla="*/ 90 h 263"/>
                <a:gd name="T10" fmla="*/ 183 w 309"/>
                <a:gd name="T11" fmla="*/ 111 h 263"/>
                <a:gd name="T12" fmla="*/ 209 w 309"/>
                <a:gd name="T13" fmla="*/ 132 h 263"/>
                <a:gd name="T14" fmla="*/ 232 w 309"/>
                <a:gd name="T15" fmla="*/ 155 h 263"/>
                <a:gd name="T16" fmla="*/ 257 w 309"/>
                <a:gd name="T17" fmla="*/ 180 h 263"/>
                <a:gd name="T18" fmla="*/ 277 w 309"/>
                <a:gd name="T19" fmla="*/ 205 h 263"/>
                <a:gd name="T20" fmla="*/ 296 w 309"/>
                <a:gd name="T21" fmla="*/ 234 h 263"/>
                <a:gd name="T22" fmla="*/ 309 w 309"/>
                <a:gd name="T23" fmla="*/ 263 h 263"/>
                <a:gd name="T24" fmla="*/ 0 1 256"/>
                <a:gd name="T25" fmla="*/ 0 1 256"/>
                <a:gd name="T26" fmla="*/ 0 1 256"/>
                <a:gd name="T27" fmla="*/ 0 1 256"/>
                <a:gd name="T28" fmla="*/ 0 1 256"/>
                <a:gd name="T29" fmla="*/ 0 1 256"/>
                <a:gd name="T30" fmla="*/ 0 1 256"/>
                <a:gd name="T31" fmla="*/ 0 1 256"/>
                <a:gd name="T32" fmla="*/ 0 1 256"/>
                <a:gd name="T33" fmla="*/ 0 1 256"/>
                <a:gd name="T34" fmla="*/ 0 1 256"/>
                <a:gd name="T35" fmla="*/ 0 1 256"/>
                <a:gd name="T36" fmla="*/ 0 w 309"/>
                <a:gd name="T37" fmla="*/ 0 h 263"/>
                <a:gd name="T38" fmla="*/ 0 w 309"/>
                <a:gd name="T39" fmla="*/ 0 h 263"/>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309" h="263">
                  <a:moveTo>
                    <a:pt x="0" y="0"/>
                  </a:moveTo>
                  <a:lnTo>
                    <a:pt x="39" y="19"/>
                  </a:lnTo>
                  <a:lnTo>
                    <a:pt x="79" y="42"/>
                  </a:lnTo>
                  <a:lnTo>
                    <a:pt x="131" y="73"/>
                  </a:lnTo>
                  <a:lnTo>
                    <a:pt x="156" y="90"/>
                  </a:lnTo>
                  <a:lnTo>
                    <a:pt x="183" y="111"/>
                  </a:lnTo>
                  <a:lnTo>
                    <a:pt x="209" y="132"/>
                  </a:lnTo>
                  <a:lnTo>
                    <a:pt x="232" y="155"/>
                  </a:lnTo>
                  <a:lnTo>
                    <a:pt x="257" y="180"/>
                  </a:lnTo>
                  <a:lnTo>
                    <a:pt x="277" y="205"/>
                  </a:lnTo>
                  <a:lnTo>
                    <a:pt x="296" y="234"/>
                  </a:lnTo>
                  <a:lnTo>
                    <a:pt x="309" y="263"/>
                  </a:lnTo>
                </a:path>
              </a:pathLst>
            </a:custGeom>
            <a:noFill/>
            <a:ln w="12700" cap="flat" cmpd="sng" algn="ctr">
              <a:solidFill>
                <a:schemeClr val="accent1">
                  <a:alpha val="29000"/>
                </a:schemeClr>
              </a:solid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ja-JP" altLang="en-US" kern="1200">
                <a:solidFill>
                  <a:schemeClr val="tx1"/>
                </a:solidFill>
                <a:latin typeface="+mn-lt"/>
                <a:ea typeface="+mn-ea"/>
                <a:cs typeface="+mn-cs"/>
              </a:endParaRPr>
            </a:p>
          </p:txBody>
        </p:sp>
        <p:sp>
          <p:nvSpPr>
            <p:cNvPr id="25" name="フリーフォーム 24"/>
            <p:cNvSpPr>
              <a:spLocks/>
            </p:cNvSpPr>
            <p:nvPr userDrawn="1"/>
          </p:nvSpPr>
          <p:spPr bwMode="auto">
            <a:xfrm>
              <a:off x="2079" y="2576"/>
              <a:ext cx="951" cy="157"/>
            </a:xfrm>
            <a:custGeom>
              <a:avLst/>
              <a:gdLst>
                <a:gd name="T0" fmla="*/ 0 w 960"/>
                <a:gd name="T1" fmla="*/ 0 h 157"/>
                <a:gd name="T2" fmla="*/ 98 w 960"/>
                <a:gd name="T3" fmla="*/ 27 h 157"/>
                <a:gd name="T4" fmla="*/ 209 w 960"/>
                <a:gd name="T5" fmla="*/ 53 h 157"/>
                <a:gd name="T6" fmla="*/ 340 w 960"/>
                <a:gd name="T7" fmla="*/ 84 h 157"/>
                <a:gd name="T8" fmla="*/ 493 w 960"/>
                <a:gd name="T9" fmla="*/ 113 h 157"/>
                <a:gd name="T10" fmla="*/ 572 w 960"/>
                <a:gd name="T11" fmla="*/ 126 h 157"/>
                <a:gd name="T12" fmla="*/ 654 w 960"/>
                <a:gd name="T13" fmla="*/ 138 h 157"/>
                <a:gd name="T14" fmla="*/ 735 w 960"/>
                <a:gd name="T15" fmla="*/ 146 h 157"/>
                <a:gd name="T16" fmla="*/ 812 w 960"/>
                <a:gd name="T17" fmla="*/ 153 h 157"/>
                <a:gd name="T18" fmla="*/ 887 w 960"/>
                <a:gd name="T19" fmla="*/ 157 h 157"/>
                <a:gd name="T20" fmla="*/ 960 w 960"/>
                <a:gd name="T21" fmla="*/ 155 h 157"/>
                <a:gd name="T22" fmla="*/ 0 1 256"/>
                <a:gd name="T23" fmla="*/ 0 1 256"/>
                <a:gd name="T24" fmla="*/ 0 1 256"/>
                <a:gd name="T25" fmla="*/ 0 1 256"/>
                <a:gd name="T26" fmla="*/ 0 1 256"/>
                <a:gd name="T27" fmla="*/ 0 1 256"/>
                <a:gd name="T28" fmla="*/ 0 1 256"/>
                <a:gd name="T29" fmla="*/ 0 1 256"/>
                <a:gd name="T30" fmla="*/ 0 1 256"/>
                <a:gd name="T31" fmla="*/ 0 1 256"/>
                <a:gd name="T32" fmla="*/ 0 1 256"/>
                <a:gd name="T33" fmla="*/ 0 w 960"/>
                <a:gd name="T34" fmla="*/ 0 h 157"/>
                <a:gd name="T35" fmla="*/ 0 w 960"/>
                <a:gd name="T36" fmla="*/ 0 h 157"/>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960" h="157">
                  <a:moveTo>
                    <a:pt x="0" y="0"/>
                  </a:moveTo>
                  <a:lnTo>
                    <a:pt x="98" y="27"/>
                  </a:lnTo>
                  <a:lnTo>
                    <a:pt x="209" y="53"/>
                  </a:lnTo>
                  <a:lnTo>
                    <a:pt x="340" y="84"/>
                  </a:lnTo>
                  <a:lnTo>
                    <a:pt x="493" y="113"/>
                  </a:lnTo>
                  <a:lnTo>
                    <a:pt x="572" y="126"/>
                  </a:lnTo>
                  <a:lnTo>
                    <a:pt x="654" y="138"/>
                  </a:lnTo>
                  <a:lnTo>
                    <a:pt x="735" y="146"/>
                  </a:lnTo>
                  <a:lnTo>
                    <a:pt x="812" y="153"/>
                  </a:lnTo>
                  <a:lnTo>
                    <a:pt x="887" y="157"/>
                  </a:lnTo>
                  <a:lnTo>
                    <a:pt x="960" y="155"/>
                  </a:lnTo>
                </a:path>
              </a:pathLst>
            </a:custGeom>
            <a:noFill/>
            <a:ln w="12700" cap="flat" cmpd="sng" algn="ctr">
              <a:solidFill>
                <a:schemeClr val="accent1">
                  <a:alpha val="29000"/>
                </a:schemeClr>
              </a:solid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ja-JP" altLang="en-US" kern="1200">
                <a:solidFill>
                  <a:schemeClr val="tx1"/>
                </a:solidFill>
                <a:latin typeface="+mn-lt"/>
                <a:ea typeface="+mn-ea"/>
                <a:cs typeface="+mn-cs"/>
              </a:endParaRPr>
            </a:p>
          </p:txBody>
        </p:sp>
      </p:grpSp>
      <p:sp>
        <p:nvSpPr>
          <p:cNvPr id="14" name="タイトル プレースホルダ 13"/>
          <p:cNvSpPr>
            <a:spLocks noGrp="1"/>
          </p:cNvSpPr>
          <p:nvPr>
            <p:ph type="title"/>
          </p:nvPr>
        </p:nvSpPr>
        <p:spPr>
          <a:xfrm>
            <a:off x="457200" y="428612"/>
            <a:ext cx="8229600" cy="1143000"/>
          </a:xfrm>
          <a:prstGeom prst="rect">
            <a:avLst/>
          </a:prstGeom>
          <a:effectLst>
            <a:softEdge rad="12700"/>
          </a:effectLst>
        </p:spPr>
        <p:txBody>
          <a:bodyPr vert="horz" rtlCol="0" anchor="ctr">
            <a:normAutofit/>
          </a:bodyPr>
          <a:lstStyle/>
          <a:p>
            <a:r>
              <a:rPr kumimoji="0" lang="ja-JP" altLang="en-US" smtClean="0"/>
              <a:t>マスタ タイトルの書式設定</a:t>
            </a:r>
            <a:endParaRPr kumimoji="0" lang="en-US"/>
          </a:p>
        </p:txBody>
      </p:sp>
      <p:sp>
        <p:nvSpPr>
          <p:cNvPr id="13" name="テキスト プレースホルダ 12"/>
          <p:cNvSpPr>
            <a:spLocks noGrp="1"/>
          </p:cNvSpPr>
          <p:nvPr>
            <p:ph type="body" idx="1"/>
          </p:nvPr>
        </p:nvSpPr>
        <p:spPr>
          <a:xfrm>
            <a:off x="457200" y="1601170"/>
            <a:ext cx="8229600" cy="4685350"/>
          </a:xfrm>
          <a:prstGeom prst="rect">
            <a:avLst/>
          </a:prstGeom>
        </p:spPr>
        <p:txBody>
          <a:bodyPr vert="horz" rtlCol="0">
            <a:normAutofit/>
          </a:bodyPr>
          <a:lstStyle/>
          <a:p>
            <a:pPr lvl="0" eaLnBrk="1" latinLnBrk="0" hangingPunct="1"/>
            <a:r>
              <a:rPr kumimoji="0" lang="ja-JP" altLang="en-US" smtClean="0"/>
              <a:t>マスタ テキストの書式設定</a:t>
            </a:r>
          </a:p>
          <a:p>
            <a:pPr lvl="1" eaLnBrk="1" latinLnBrk="0" hangingPunct="1"/>
            <a:r>
              <a:rPr kumimoji="0" lang="ja-JP" altLang="en-US" smtClean="0"/>
              <a:t>第 </a:t>
            </a:r>
            <a:r>
              <a:rPr kumimoji="0" lang="en-US" altLang="ja-JP" smtClean="0"/>
              <a:t>2 </a:t>
            </a:r>
            <a:r>
              <a:rPr kumimoji="0" lang="ja-JP" altLang="en-US" smtClean="0"/>
              <a:t>レベル</a:t>
            </a:r>
          </a:p>
          <a:p>
            <a:pPr lvl="2" eaLnBrk="1" latinLnBrk="0" hangingPunct="1"/>
            <a:r>
              <a:rPr kumimoji="0" lang="ja-JP" altLang="en-US" smtClean="0"/>
              <a:t>第 </a:t>
            </a:r>
            <a:r>
              <a:rPr kumimoji="0" lang="en-US" altLang="ja-JP" smtClean="0"/>
              <a:t>3 </a:t>
            </a:r>
            <a:r>
              <a:rPr kumimoji="0" lang="ja-JP" altLang="en-US" smtClean="0"/>
              <a:t>レベル</a:t>
            </a:r>
          </a:p>
          <a:p>
            <a:pPr lvl="3" eaLnBrk="1" latinLnBrk="0" hangingPunct="1"/>
            <a:r>
              <a:rPr kumimoji="0" lang="ja-JP" altLang="en-US" smtClean="0"/>
              <a:t>第 </a:t>
            </a:r>
            <a:r>
              <a:rPr kumimoji="0" lang="en-US" altLang="ja-JP" smtClean="0"/>
              <a:t>4 </a:t>
            </a:r>
            <a:r>
              <a:rPr kumimoji="0" lang="ja-JP" altLang="en-US" smtClean="0"/>
              <a:t>レベル</a:t>
            </a:r>
          </a:p>
          <a:p>
            <a:pPr lvl="4" eaLnBrk="1" latinLnBrk="0" hangingPunct="1"/>
            <a:r>
              <a:rPr kumimoji="0" lang="ja-JP" altLang="en-US" smtClean="0"/>
              <a:t>第 </a:t>
            </a:r>
            <a:r>
              <a:rPr kumimoji="0" lang="en-US" altLang="ja-JP" smtClean="0"/>
              <a:t>5 </a:t>
            </a:r>
            <a:r>
              <a:rPr kumimoji="0" lang="ja-JP" altLang="en-US" smtClean="0"/>
              <a:t>レベル</a:t>
            </a:r>
            <a:endParaRPr kumimoji="0" lang="en-US"/>
          </a:p>
        </p:txBody>
      </p:sp>
      <p:grpSp>
        <p:nvGrpSpPr>
          <p:cNvPr id="3" name="グループ化 2"/>
          <p:cNvGrpSpPr/>
          <p:nvPr/>
        </p:nvGrpSpPr>
        <p:grpSpPr>
          <a:xfrm>
            <a:off x="8072430" y="5827532"/>
            <a:ext cx="1071570" cy="1036602"/>
            <a:chOff x="6357950" y="5000636"/>
            <a:chExt cx="1071570" cy="1036602"/>
          </a:xfrm>
          <a:solidFill>
            <a:schemeClr val="accent1">
              <a:alpha val="30000"/>
            </a:schemeClr>
          </a:solidFill>
        </p:grpSpPr>
        <p:sp>
          <p:nvSpPr>
            <p:cNvPr id="33" name="フリーフォーム 32"/>
            <p:cNvSpPr>
              <a:spLocks/>
            </p:cNvSpPr>
            <p:nvPr/>
          </p:nvSpPr>
          <p:spPr bwMode="auto">
            <a:xfrm rot="21162566">
              <a:off x="6357950" y="5000636"/>
              <a:ext cx="1071570" cy="1036602"/>
            </a:xfrm>
            <a:custGeom>
              <a:avLst/>
              <a:gdLst>
                <a:gd name="T0" fmla="*/ 320675 w 551"/>
                <a:gd name="T1" fmla="*/ 11112 h 537"/>
                <a:gd name="T2" fmla="*/ 331787 w 551"/>
                <a:gd name="T3" fmla="*/ 11112 h 537"/>
                <a:gd name="T4" fmla="*/ 265112 w 551"/>
                <a:gd name="T5" fmla="*/ 93662 h 537"/>
                <a:gd name="T6" fmla="*/ 171450 w 551"/>
                <a:gd name="T7" fmla="*/ 185737 h 537"/>
                <a:gd name="T8" fmla="*/ 112712 w 551"/>
                <a:gd name="T9" fmla="*/ 334962 h 537"/>
                <a:gd name="T10" fmla="*/ 136525 w 551"/>
                <a:gd name="T11" fmla="*/ 495300 h 537"/>
                <a:gd name="T12" fmla="*/ 241300 w 551"/>
                <a:gd name="T13" fmla="*/ 633412 h 537"/>
                <a:gd name="T14" fmla="*/ 401637 w 551"/>
                <a:gd name="T15" fmla="*/ 715962 h 537"/>
                <a:gd name="T16" fmla="*/ 563562 w 551"/>
                <a:gd name="T17" fmla="*/ 715962 h 537"/>
                <a:gd name="T18" fmla="*/ 688975 w 551"/>
                <a:gd name="T19" fmla="*/ 600075 h 537"/>
                <a:gd name="T20" fmla="*/ 701675 w 551"/>
                <a:gd name="T21" fmla="*/ 495300 h 537"/>
                <a:gd name="T22" fmla="*/ 642937 w 551"/>
                <a:gd name="T23" fmla="*/ 358775 h 537"/>
                <a:gd name="T24" fmla="*/ 701675 w 551"/>
                <a:gd name="T25" fmla="*/ 404812 h 537"/>
                <a:gd name="T26" fmla="*/ 622300 w 551"/>
                <a:gd name="T27" fmla="*/ 288925 h 537"/>
                <a:gd name="T28" fmla="*/ 735012 w 551"/>
                <a:gd name="T29" fmla="*/ 392112 h 537"/>
                <a:gd name="T30" fmla="*/ 758825 w 551"/>
                <a:gd name="T31" fmla="*/ 471487 h 537"/>
                <a:gd name="T32" fmla="*/ 735012 w 551"/>
                <a:gd name="T33" fmla="*/ 587375 h 537"/>
                <a:gd name="T34" fmla="*/ 746125 w 551"/>
                <a:gd name="T35" fmla="*/ 577850 h 537"/>
                <a:gd name="T36" fmla="*/ 792162 w 551"/>
                <a:gd name="T37" fmla="*/ 495300 h 537"/>
                <a:gd name="T38" fmla="*/ 792162 w 551"/>
                <a:gd name="T39" fmla="*/ 415925 h 537"/>
                <a:gd name="T40" fmla="*/ 725487 w 551"/>
                <a:gd name="T41" fmla="*/ 263525 h 537"/>
                <a:gd name="T42" fmla="*/ 746125 w 551"/>
                <a:gd name="T43" fmla="*/ 242887 h 537"/>
                <a:gd name="T44" fmla="*/ 642937 w 551"/>
                <a:gd name="T45" fmla="*/ 160337 h 537"/>
                <a:gd name="T46" fmla="*/ 527050 w 551"/>
                <a:gd name="T47" fmla="*/ 139700 h 537"/>
                <a:gd name="T48" fmla="*/ 517525 w 551"/>
                <a:gd name="T49" fmla="*/ 127000 h 537"/>
                <a:gd name="T50" fmla="*/ 527050 w 551"/>
                <a:gd name="T51" fmla="*/ 103187 h 537"/>
                <a:gd name="T52" fmla="*/ 585787 w 551"/>
                <a:gd name="T53" fmla="*/ 80962 h 537"/>
                <a:gd name="T54" fmla="*/ 782637 w 551"/>
                <a:gd name="T55" fmla="*/ 196850 h 537"/>
                <a:gd name="T56" fmla="*/ 862012 w 551"/>
                <a:gd name="T57" fmla="*/ 334962 h 537"/>
                <a:gd name="T58" fmla="*/ 862012 w 551"/>
                <a:gd name="T59" fmla="*/ 495300 h 537"/>
                <a:gd name="T60" fmla="*/ 804862 w 551"/>
                <a:gd name="T61" fmla="*/ 669925 h 537"/>
                <a:gd name="T62" fmla="*/ 688975 w 551"/>
                <a:gd name="T63" fmla="*/ 785812 h 537"/>
                <a:gd name="T64" fmla="*/ 563562 w 551"/>
                <a:gd name="T65" fmla="*/ 842962 h 537"/>
                <a:gd name="T66" fmla="*/ 390525 w 551"/>
                <a:gd name="T67" fmla="*/ 852487 h 537"/>
                <a:gd name="T68" fmla="*/ 207962 w 551"/>
                <a:gd name="T69" fmla="*/ 793750 h 537"/>
                <a:gd name="T70" fmla="*/ 57150 w 551"/>
                <a:gd name="T71" fmla="*/ 669925 h 537"/>
                <a:gd name="T72" fmla="*/ 46037 w 551"/>
                <a:gd name="T73" fmla="*/ 611187 h 537"/>
                <a:gd name="T74" fmla="*/ 92075 w 551"/>
                <a:gd name="T75" fmla="*/ 690562 h 537"/>
                <a:gd name="T76" fmla="*/ 103187 w 551"/>
                <a:gd name="T77" fmla="*/ 681037 h 537"/>
                <a:gd name="T78" fmla="*/ 112712 w 551"/>
                <a:gd name="T79" fmla="*/ 690562 h 537"/>
                <a:gd name="T80" fmla="*/ 33337 w 551"/>
                <a:gd name="T81" fmla="*/ 528637 h 537"/>
                <a:gd name="T82" fmla="*/ 0 w 551"/>
                <a:gd name="T83" fmla="*/ 379412 h 537"/>
                <a:gd name="T84" fmla="*/ 9525 w 551"/>
                <a:gd name="T85" fmla="*/ 404812 h 537"/>
                <a:gd name="T86" fmla="*/ 46037 w 551"/>
                <a:gd name="T87" fmla="*/ 368300 h 537"/>
                <a:gd name="T88" fmla="*/ 79375 w 551"/>
                <a:gd name="T89" fmla="*/ 219075 h 537"/>
                <a:gd name="T90" fmla="*/ 182562 w 551"/>
                <a:gd name="T91" fmla="*/ 103187 h 537"/>
                <a:gd name="T92" fmla="*/ 265112 w 551"/>
                <a:gd name="T93" fmla="*/ 57150 h 537"/>
                <a:gd name="T94" fmla="*/ 311150 w 551"/>
                <a:gd name="T95" fmla="*/ 23812 h 537"/>
                <a:gd name="T96" fmla="*/ 0 1 256"/>
                <a:gd name="T97" fmla="*/ 0 1 256"/>
                <a:gd name="T98" fmla="*/ 0 1 256"/>
                <a:gd name="T99" fmla="*/ 0 1 256"/>
                <a:gd name="T100" fmla="*/ 0 1 256"/>
                <a:gd name="T101" fmla="*/ 0 1 256"/>
                <a:gd name="T102" fmla="*/ 0 1 256"/>
                <a:gd name="T103" fmla="*/ 0 1 256"/>
                <a:gd name="T104" fmla="*/ 0 1 256"/>
                <a:gd name="T105" fmla="*/ 0 1 256"/>
                <a:gd name="T106" fmla="*/ 0 1 256"/>
                <a:gd name="T107" fmla="*/ 0 1 256"/>
                <a:gd name="T108" fmla="*/ 0 1 256"/>
                <a:gd name="T109" fmla="*/ 0 1 256"/>
                <a:gd name="T110" fmla="*/ 0 1 256"/>
                <a:gd name="T111" fmla="*/ 0 1 256"/>
                <a:gd name="T112" fmla="*/ 0 1 256"/>
                <a:gd name="T113" fmla="*/ 0 1 256"/>
                <a:gd name="T114" fmla="*/ 0 1 256"/>
                <a:gd name="T115" fmla="*/ 0 1 256"/>
                <a:gd name="T116" fmla="*/ 0 1 256"/>
                <a:gd name="T117" fmla="*/ 0 1 256"/>
                <a:gd name="T118" fmla="*/ 0 1 256"/>
                <a:gd name="T119" fmla="*/ 0 1 256"/>
                <a:gd name="T120" fmla="*/ 0 1 256"/>
                <a:gd name="T121" fmla="*/ 0 1 256"/>
                <a:gd name="T122" fmla="*/ 0 1 256"/>
                <a:gd name="T123" fmla="*/ 0 1 256"/>
                <a:gd name="T124" fmla="*/ 0 1 256"/>
                <a:gd name="T125" fmla="*/ 0 1 256"/>
                <a:gd name="T126" fmla="*/ 0 1 256"/>
                <a:gd name="T127" fmla="*/ 0 1 256"/>
                <a:gd name="T128" fmla="*/ 0 1 256"/>
                <a:gd name="T129" fmla="*/ 0 1 256"/>
                <a:gd name="T130" fmla="*/ 0 1 256"/>
                <a:gd name="T131" fmla="*/ 0 1 256"/>
                <a:gd name="T132" fmla="*/ 0 1 256"/>
                <a:gd name="T133" fmla="*/ 0 1 256"/>
                <a:gd name="T134" fmla="*/ 0 1 256"/>
                <a:gd name="T135" fmla="*/ 0 1 256"/>
                <a:gd name="T136" fmla="*/ 0 1 256"/>
                <a:gd name="T137" fmla="*/ 0 1 256"/>
                <a:gd name="T138" fmla="*/ 0 1 256"/>
                <a:gd name="T139" fmla="*/ 0 1 256"/>
                <a:gd name="T140" fmla="*/ 0 1 256"/>
                <a:gd name="T141" fmla="*/ 0 1 256"/>
                <a:gd name="T142" fmla="*/ 0 1 256"/>
                <a:gd name="T143" fmla="*/ 0 1 256"/>
                <a:gd name="T144" fmla="*/ 0 w 551"/>
                <a:gd name="T145" fmla="*/ 0 h 537"/>
                <a:gd name="T146" fmla="*/ 0 w 551"/>
                <a:gd name="T147" fmla="*/ 0 h 537"/>
              </a:gdLst>
              <a:ahLst/>
              <a:cxnLst>
                <a:cxn ang="T96">
                  <a:pos x="T0" y="T1"/>
                </a:cxn>
                <a:cxn ang="T97">
                  <a:pos x="T2" y="T3"/>
                </a:cxn>
                <a:cxn ang="T98">
                  <a:pos x="T4" y="T5"/>
                </a:cxn>
                <a:cxn ang="T99">
                  <a:pos x="T6" y="T7"/>
                </a:cxn>
                <a:cxn ang="T100">
                  <a:pos x="T8" y="T9"/>
                </a:cxn>
                <a:cxn ang="T101">
                  <a:pos x="T10" y="T11"/>
                </a:cxn>
                <a:cxn ang="T102">
                  <a:pos x="T12" y="T13"/>
                </a:cxn>
                <a:cxn ang="T103">
                  <a:pos x="T14" y="T15"/>
                </a:cxn>
                <a:cxn ang="T104">
                  <a:pos x="T16" y="T17"/>
                </a:cxn>
                <a:cxn ang="T105">
                  <a:pos x="T18" y="T19"/>
                </a:cxn>
                <a:cxn ang="T106">
                  <a:pos x="T20" y="T21"/>
                </a:cxn>
                <a:cxn ang="T107">
                  <a:pos x="T22" y="T23"/>
                </a:cxn>
                <a:cxn ang="T108">
                  <a:pos x="T24" y="T25"/>
                </a:cxn>
                <a:cxn ang="T109">
                  <a:pos x="T26" y="T27"/>
                </a:cxn>
                <a:cxn ang="T110">
                  <a:pos x="T28" y="T29"/>
                </a:cxn>
                <a:cxn ang="T111">
                  <a:pos x="T30" y="T31"/>
                </a:cxn>
                <a:cxn ang="T112">
                  <a:pos x="T32" y="T33"/>
                </a:cxn>
                <a:cxn ang="T113">
                  <a:pos x="T34" y="T35"/>
                </a:cxn>
                <a:cxn ang="T114">
                  <a:pos x="T36" y="T37"/>
                </a:cxn>
                <a:cxn ang="T115">
                  <a:pos x="T38" y="T39"/>
                </a:cxn>
                <a:cxn ang="T116">
                  <a:pos x="T40" y="T41"/>
                </a:cxn>
                <a:cxn ang="T117">
                  <a:pos x="T42" y="T43"/>
                </a:cxn>
                <a:cxn ang="T118">
                  <a:pos x="T44" y="T45"/>
                </a:cxn>
                <a:cxn ang="T119">
                  <a:pos x="T46" y="T47"/>
                </a:cxn>
                <a:cxn ang="T120">
                  <a:pos x="T48" y="T49"/>
                </a:cxn>
                <a:cxn ang="T121">
                  <a:pos x="T50" y="T51"/>
                </a:cxn>
                <a:cxn ang="T122">
                  <a:pos x="T52" y="T53"/>
                </a:cxn>
                <a:cxn ang="T123">
                  <a:pos x="T54" y="T55"/>
                </a:cxn>
                <a:cxn ang="T124">
                  <a:pos x="T56" y="T57"/>
                </a:cxn>
                <a:cxn ang="T125">
                  <a:pos x="T58" y="T59"/>
                </a:cxn>
                <a:cxn ang="T126">
                  <a:pos x="T60" y="T61"/>
                </a:cxn>
                <a:cxn ang="T127">
                  <a:pos x="T62" y="T63"/>
                </a:cxn>
                <a:cxn ang="T128">
                  <a:pos x="T64" y="T65"/>
                </a:cxn>
                <a:cxn ang="T129">
                  <a:pos x="T66" y="T67"/>
                </a:cxn>
                <a:cxn ang="T130">
                  <a:pos x="T68" y="T69"/>
                </a:cxn>
                <a:cxn ang="T131">
                  <a:pos x="T70" y="T71"/>
                </a:cxn>
                <a:cxn ang="T132">
                  <a:pos x="T72" y="T73"/>
                </a:cxn>
                <a:cxn ang="T133">
                  <a:pos x="T74" y="T75"/>
                </a:cxn>
                <a:cxn ang="T134">
                  <a:pos x="T76" y="T77"/>
                </a:cxn>
                <a:cxn ang="T135">
                  <a:pos x="T78" y="T79"/>
                </a:cxn>
                <a:cxn ang="T136">
                  <a:pos x="T80" y="T81"/>
                </a:cxn>
                <a:cxn ang="T137">
                  <a:pos x="T82" y="T83"/>
                </a:cxn>
                <a:cxn ang="T138">
                  <a:pos x="T84" y="T85"/>
                </a:cxn>
                <a:cxn ang="T139">
                  <a:pos x="T86" y="T87"/>
                </a:cxn>
                <a:cxn ang="T140">
                  <a:pos x="T88" y="T89"/>
                </a:cxn>
                <a:cxn ang="T141">
                  <a:pos x="T90" y="T91"/>
                </a:cxn>
                <a:cxn ang="T142">
                  <a:pos x="T92" y="T93"/>
                </a:cxn>
                <a:cxn ang="T143">
                  <a:pos x="T94" y="T95"/>
                </a:cxn>
              </a:cxnLst>
              <a:rect l="T144" t="T145" r="T146" b="T147"/>
              <a:pathLst>
                <a:path w="551" h="537">
                  <a:moveTo>
                    <a:pt x="196" y="15"/>
                  </a:moveTo>
                  <a:lnTo>
                    <a:pt x="202" y="7"/>
                  </a:lnTo>
                  <a:lnTo>
                    <a:pt x="217" y="0"/>
                  </a:lnTo>
                  <a:lnTo>
                    <a:pt x="209" y="7"/>
                  </a:lnTo>
                  <a:lnTo>
                    <a:pt x="196" y="30"/>
                  </a:lnTo>
                  <a:lnTo>
                    <a:pt x="167" y="59"/>
                  </a:lnTo>
                  <a:lnTo>
                    <a:pt x="136" y="80"/>
                  </a:lnTo>
                  <a:lnTo>
                    <a:pt x="108" y="117"/>
                  </a:lnTo>
                  <a:lnTo>
                    <a:pt x="86" y="174"/>
                  </a:lnTo>
                  <a:lnTo>
                    <a:pt x="71" y="211"/>
                  </a:lnTo>
                  <a:lnTo>
                    <a:pt x="71" y="247"/>
                  </a:lnTo>
                  <a:lnTo>
                    <a:pt x="86" y="312"/>
                  </a:lnTo>
                  <a:lnTo>
                    <a:pt x="115" y="364"/>
                  </a:lnTo>
                  <a:lnTo>
                    <a:pt x="152" y="399"/>
                  </a:lnTo>
                  <a:lnTo>
                    <a:pt x="196" y="435"/>
                  </a:lnTo>
                  <a:lnTo>
                    <a:pt x="253" y="451"/>
                  </a:lnTo>
                  <a:lnTo>
                    <a:pt x="303" y="458"/>
                  </a:lnTo>
                  <a:lnTo>
                    <a:pt x="355" y="451"/>
                  </a:lnTo>
                  <a:lnTo>
                    <a:pt x="392" y="435"/>
                  </a:lnTo>
                  <a:lnTo>
                    <a:pt x="434" y="378"/>
                  </a:lnTo>
                  <a:lnTo>
                    <a:pt x="442" y="356"/>
                  </a:lnTo>
                  <a:lnTo>
                    <a:pt x="442" y="312"/>
                  </a:lnTo>
                  <a:lnTo>
                    <a:pt x="434" y="284"/>
                  </a:lnTo>
                  <a:lnTo>
                    <a:pt x="405" y="226"/>
                  </a:lnTo>
                  <a:lnTo>
                    <a:pt x="413" y="226"/>
                  </a:lnTo>
                  <a:lnTo>
                    <a:pt x="442" y="255"/>
                  </a:lnTo>
                  <a:lnTo>
                    <a:pt x="442" y="232"/>
                  </a:lnTo>
                  <a:lnTo>
                    <a:pt x="392" y="182"/>
                  </a:lnTo>
                  <a:lnTo>
                    <a:pt x="405" y="182"/>
                  </a:lnTo>
                  <a:lnTo>
                    <a:pt x="463" y="247"/>
                  </a:lnTo>
                  <a:lnTo>
                    <a:pt x="470" y="276"/>
                  </a:lnTo>
                  <a:lnTo>
                    <a:pt x="478" y="297"/>
                  </a:lnTo>
                  <a:lnTo>
                    <a:pt x="478" y="320"/>
                  </a:lnTo>
                  <a:lnTo>
                    <a:pt x="463" y="370"/>
                  </a:lnTo>
                  <a:lnTo>
                    <a:pt x="470" y="370"/>
                  </a:lnTo>
                  <a:lnTo>
                    <a:pt x="470" y="364"/>
                  </a:lnTo>
                  <a:lnTo>
                    <a:pt x="486" y="341"/>
                  </a:lnTo>
                  <a:lnTo>
                    <a:pt x="499" y="312"/>
                  </a:lnTo>
                  <a:lnTo>
                    <a:pt x="499" y="291"/>
                  </a:lnTo>
                  <a:lnTo>
                    <a:pt x="499" y="262"/>
                  </a:lnTo>
                  <a:lnTo>
                    <a:pt x="478" y="211"/>
                  </a:lnTo>
                  <a:lnTo>
                    <a:pt x="457" y="166"/>
                  </a:lnTo>
                  <a:lnTo>
                    <a:pt x="463" y="161"/>
                  </a:lnTo>
                  <a:lnTo>
                    <a:pt x="470" y="153"/>
                  </a:lnTo>
                  <a:lnTo>
                    <a:pt x="442" y="124"/>
                  </a:lnTo>
                  <a:lnTo>
                    <a:pt x="405" y="101"/>
                  </a:lnTo>
                  <a:lnTo>
                    <a:pt x="355" y="95"/>
                  </a:lnTo>
                  <a:lnTo>
                    <a:pt x="332" y="88"/>
                  </a:lnTo>
                  <a:lnTo>
                    <a:pt x="311" y="80"/>
                  </a:lnTo>
                  <a:lnTo>
                    <a:pt x="326" y="80"/>
                  </a:lnTo>
                  <a:lnTo>
                    <a:pt x="369" y="65"/>
                  </a:lnTo>
                  <a:lnTo>
                    <a:pt x="332" y="65"/>
                  </a:lnTo>
                  <a:lnTo>
                    <a:pt x="332" y="51"/>
                  </a:lnTo>
                  <a:lnTo>
                    <a:pt x="369" y="51"/>
                  </a:lnTo>
                  <a:lnTo>
                    <a:pt x="457" y="95"/>
                  </a:lnTo>
                  <a:lnTo>
                    <a:pt x="493" y="124"/>
                  </a:lnTo>
                  <a:lnTo>
                    <a:pt x="522" y="161"/>
                  </a:lnTo>
                  <a:lnTo>
                    <a:pt x="543" y="211"/>
                  </a:lnTo>
                  <a:lnTo>
                    <a:pt x="551" y="268"/>
                  </a:lnTo>
                  <a:lnTo>
                    <a:pt x="543" y="312"/>
                  </a:lnTo>
                  <a:lnTo>
                    <a:pt x="528" y="370"/>
                  </a:lnTo>
                  <a:lnTo>
                    <a:pt x="507" y="422"/>
                  </a:lnTo>
                  <a:lnTo>
                    <a:pt x="470" y="464"/>
                  </a:lnTo>
                  <a:lnTo>
                    <a:pt x="434" y="495"/>
                  </a:lnTo>
                  <a:lnTo>
                    <a:pt x="397" y="516"/>
                  </a:lnTo>
                  <a:lnTo>
                    <a:pt x="355" y="531"/>
                  </a:lnTo>
                  <a:lnTo>
                    <a:pt x="303" y="537"/>
                  </a:lnTo>
                  <a:lnTo>
                    <a:pt x="246" y="537"/>
                  </a:lnTo>
                  <a:lnTo>
                    <a:pt x="188" y="523"/>
                  </a:lnTo>
                  <a:lnTo>
                    <a:pt x="131" y="500"/>
                  </a:lnTo>
                  <a:lnTo>
                    <a:pt x="79" y="464"/>
                  </a:lnTo>
                  <a:lnTo>
                    <a:pt x="36" y="422"/>
                  </a:lnTo>
                  <a:lnTo>
                    <a:pt x="0" y="356"/>
                  </a:lnTo>
                  <a:lnTo>
                    <a:pt x="29" y="385"/>
                  </a:lnTo>
                  <a:lnTo>
                    <a:pt x="50" y="429"/>
                  </a:lnTo>
                  <a:lnTo>
                    <a:pt x="58" y="435"/>
                  </a:lnTo>
                  <a:lnTo>
                    <a:pt x="58" y="429"/>
                  </a:lnTo>
                  <a:lnTo>
                    <a:pt x="65" y="429"/>
                  </a:lnTo>
                  <a:lnTo>
                    <a:pt x="71" y="429"/>
                  </a:lnTo>
                  <a:lnTo>
                    <a:pt x="71" y="435"/>
                  </a:lnTo>
                  <a:lnTo>
                    <a:pt x="42" y="393"/>
                  </a:lnTo>
                  <a:lnTo>
                    <a:pt x="21" y="333"/>
                  </a:lnTo>
                  <a:lnTo>
                    <a:pt x="0" y="276"/>
                  </a:lnTo>
                  <a:lnTo>
                    <a:pt x="0" y="239"/>
                  </a:lnTo>
                  <a:lnTo>
                    <a:pt x="0" y="197"/>
                  </a:lnTo>
                  <a:lnTo>
                    <a:pt x="6" y="255"/>
                  </a:lnTo>
                  <a:lnTo>
                    <a:pt x="29" y="297"/>
                  </a:lnTo>
                  <a:lnTo>
                    <a:pt x="29" y="232"/>
                  </a:lnTo>
                  <a:lnTo>
                    <a:pt x="36" y="166"/>
                  </a:lnTo>
                  <a:lnTo>
                    <a:pt x="50" y="138"/>
                  </a:lnTo>
                  <a:lnTo>
                    <a:pt x="71" y="109"/>
                  </a:lnTo>
                  <a:lnTo>
                    <a:pt x="115" y="65"/>
                  </a:lnTo>
                  <a:lnTo>
                    <a:pt x="144" y="51"/>
                  </a:lnTo>
                  <a:lnTo>
                    <a:pt x="167" y="36"/>
                  </a:lnTo>
                  <a:lnTo>
                    <a:pt x="188" y="15"/>
                  </a:lnTo>
                  <a:lnTo>
                    <a:pt x="196" y="15"/>
                  </a:lnTo>
                  <a:close/>
                </a:path>
              </a:pathLst>
            </a:custGeom>
            <a:grpFill/>
            <a:ln w="9525" cap="flat" cmpd="sng" algn="ctr">
              <a:noFill/>
              <a:prstDash val="solid"/>
              <a:miter lim="800000"/>
              <a:headEnd type="none" w="med" len="med"/>
              <a:tailEnd type="none" w="med" len="med"/>
            </a:ln>
            <a:effectLst/>
          </p:spPr>
          <p:txBody>
            <a:bodyPr vert="horz" wrap="square" lIns="91440" tIns="45720" rIns="91440" bIns="45720" anchor="t" compatLnSpc="1"/>
            <a:lstStyle/>
            <a:p>
              <a:pPr marL="0" algn="l" rtl="0" eaLnBrk="1" latinLnBrk="0" hangingPunct="1"/>
              <a:endParaRPr kumimoji="0" lang="ja-JP" altLang="en-US" kern="1200">
                <a:solidFill>
                  <a:srgbClr val="FF0000">
                    <a:alpha val="100000"/>
                  </a:srgbClr>
                </a:solidFill>
                <a:latin typeface="+mn-lt"/>
                <a:ea typeface="+mn-ea"/>
                <a:cs typeface="+mn-cs"/>
              </a:endParaRPr>
            </a:p>
          </p:txBody>
        </p:sp>
        <p:sp>
          <p:nvSpPr>
            <p:cNvPr id="34" name="フリーフォーム 33"/>
            <p:cNvSpPr>
              <a:spLocks/>
            </p:cNvSpPr>
            <p:nvPr/>
          </p:nvSpPr>
          <p:spPr bwMode="auto">
            <a:xfrm>
              <a:off x="6715140" y="5214950"/>
              <a:ext cx="431310" cy="71438"/>
            </a:xfrm>
            <a:custGeom>
              <a:avLst/>
              <a:gdLst>
                <a:gd name="T0" fmla="*/ 0 w 232"/>
                <a:gd name="T1" fmla="*/ 0 h 44"/>
                <a:gd name="T2" fmla="*/ 196850 w 232"/>
                <a:gd name="T3" fmla="*/ 12700 h 44"/>
                <a:gd name="T4" fmla="*/ 301625 w 232"/>
                <a:gd name="T5" fmla="*/ 36513 h 44"/>
                <a:gd name="T6" fmla="*/ 334963 w 232"/>
                <a:gd name="T7" fmla="*/ 46038 h 44"/>
                <a:gd name="T8" fmla="*/ 358775 w 232"/>
                <a:gd name="T9" fmla="*/ 58738 h 44"/>
                <a:gd name="T10" fmla="*/ 368300 w 232"/>
                <a:gd name="T11" fmla="*/ 69850 h 44"/>
                <a:gd name="T12" fmla="*/ 346075 w 232"/>
                <a:gd name="T13" fmla="*/ 69850 h 44"/>
                <a:gd name="T14" fmla="*/ 288925 w 232"/>
                <a:gd name="T15" fmla="*/ 46038 h 44"/>
                <a:gd name="T16" fmla="*/ 219075 w 232"/>
                <a:gd name="T17" fmla="*/ 36513 h 44"/>
                <a:gd name="T18" fmla="*/ 219075 w 232"/>
                <a:gd name="T19" fmla="*/ 46038 h 44"/>
                <a:gd name="T20" fmla="*/ 242888 w 232"/>
                <a:gd name="T21" fmla="*/ 69850 h 44"/>
                <a:gd name="T22" fmla="*/ 219075 w 232"/>
                <a:gd name="T23" fmla="*/ 69850 h 44"/>
                <a:gd name="T24" fmla="*/ 196850 w 232"/>
                <a:gd name="T25" fmla="*/ 58738 h 44"/>
                <a:gd name="T26" fmla="*/ 173038 w 232"/>
                <a:gd name="T27" fmla="*/ 46038 h 44"/>
                <a:gd name="T28" fmla="*/ 11113 w 232"/>
                <a:gd name="T29" fmla="*/ 0 h 44"/>
                <a:gd name="T30" fmla="*/ 0 w 232"/>
                <a:gd name="T31" fmla="*/ 0 h 44"/>
                <a:gd name="T32" fmla="*/ 0 1 256"/>
                <a:gd name="T33" fmla="*/ 0 1 256"/>
                <a:gd name="T34" fmla="*/ 0 1 256"/>
                <a:gd name="T35" fmla="*/ 0 1 256"/>
                <a:gd name="T36" fmla="*/ 0 1 256"/>
                <a:gd name="T37" fmla="*/ 0 1 256"/>
                <a:gd name="T38" fmla="*/ 0 1 256"/>
                <a:gd name="T39" fmla="*/ 0 1 256"/>
                <a:gd name="T40" fmla="*/ 0 1 256"/>
                <a:gd name="T41" fmla="*/ 0 1 256"/>
                <a:gd name="T42" fmla="*/ 0 1 256"/>
                <a:gd name="T43" fmla="*/ 0 1 256"/>
                <a:gd name="T44" fmla="*/ 0 1 256"/>
                <a:gd name="T45" fmla="*/ 0 1 256"/>
                <a:gd name="T46" fmla="*/ 0 1 256"/>
                <a:gd name="T47" fmla="*/ 0 1 256"/>
                <a:gd name="T48" fmla="*/ 0 w 232"/>
                <a:gd name="T49" fmla="*/ 0 h 44"/>
                <a:gd name="T50" fmla="*/ 0 w 232"/>
                <a:gd name="T51" fmla="*/ 0 h 44"/>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T48" t="T49" r="T50" b="T51"/>
              <a:pathLst>
                <a:path w="232" h="44">
                  <a:moveTo>
                    <a:pt x="0" y="0"/>
                  </a:moveTo>
                  <a:lnTo>
                    <a:pt x="124" y="8"/>
                  </a:lnTo>
                  <a:lnTo>
                    <a:pt x="190" y="23"/>
                  </a:lnTo>
                  <a:lnTo>
                    <a:pt x="211" y="29"/>
                  </a:lnTo>
                  <a:lnTo>
                    <a:pt x="226" y="37"/>
                  </a:lnTo>
                  <a:lnTo>
                    <a:pt x="232" y="44"/>
                  </a:lnTo>
                  <a:lnTo>
                    <a:pt x="218" y="44"/>
                  </a:lnTo>
                  <a:lnTo>
                    <a:pt x="182" y="29"/>
                  </a:lnTo>
                  <a:lnTo>
                    <a:pt x="138" y="23"/>
                  </a:lnTo>
                  <a:lnTo>
                    <a:pt x="138" y="29"/>
                  </a:lnTo>
                  <a:lnTo>
                    <a:pt x="153" y="44"/>
                  </a:lnTo>
                  <a:lnTo>
                    <a:pt x="138" y="44"/>
                  </a:lnTo>
                  <a:lnTo>
                    <a:pt x="124" y="37"/>
                  </a:lnTo>
                  <a:lnTo>
                    <a:pt x="109" y="29"/>
                  </a:lnTo>
                  <a:lnTo>
                    <a:pt x="7" y="0"/>
                  </a:lnTo>
                  <a:lnTo>
                    <a:pt x="0" y="0"/>
                  </a:lnTo>
                  <a:close/>
                </a:path>
              </a:pathLst>
            </a:custGeom>
            <a:grpFill/>
            <a:ln w="9525" cap="flat" cmpd="sng" algn="ctr">
              <a:noFill/>
              <a:prstDash val="solid"/>
              <a:miter lim="800000"/>
              <a:headEnd type="none" w="med" len="med"/>
              <a:tailEnd type="none" w="med" len="med"/>
            </a:ln>
            <a:effectLst/>
          </p:spPr>
          <p:txBody>
            <a:bodyPr vert="horz" wrap="square" lIns="91440" tIns="45720" rIns="91440" bIns="45720" anchor="t" compatLnSpc="1"/>
            <a:lstStyle/>
            <a:p>
              <a:pPr marL="0" algn="l" rtl="0" eaLnBrk="1" latinLnBrk="0" hangingPunct="1"/>
              <a:endParaRPr kumimoji="0" lang="ja-JP" altLang="en-US" kern="1200">
                <a:solidFill>
                  <a:srgbClr val="FF0000">
                    <a:alpha val="100000"/>
                  </a:srgbClr>
                </a:solidFill>
                <a:latin typeface="+mn-lt"/>
                <a:ea typeface="+mn-ea"/>
                <a:cs typeface="+mn-cs"/>
              </a:endParaRPr>
            </a:p>
          </p:txBody>
        </p:sp>
        <p:sp>
          <p:nvSpPr>
            <p:cNvPr id="35" name="フリーフォーム 34"/>
            <p:cNvSpPr>
              <a:spLocks/>
            </p:cNvSpPr>
            <p:nvPr/>
          </p:nvSpPr>
          <p:spPr bwMode="auto">
            <a:xfrm>
              <a:off x="6786578" y="5357826"/>
              <a:ext cx="232643" cy="71242"/>
            </a:xfrm>
            <a:custGeom>
              <a:avLst/>
              <a:gdLst>
                <a:gd name="T0" fmla="*/ 0 w 94"/>
                <a:gd name="T1" fmla="*/ 0 h 29"/>
                <a:gd name="T2" fmla="*/ 82550 w 94"/>
                <a:gd name="T3" fmla="*/ 12700 h 29"/>
                <a:gd name="T4" fmla="*/ 149225 w 94"/>
                <a:gd name="T5" fmla="*/ 33338 h 29"/>
                <a:gd name="T6" fmla="*/ 149225 w 94"/>
                <a:gd name="T7" fmla="*/ 46038 h 29"/>
                <a:gd name="T8" fmla="*/ 127000 w 94"/>
                <a:gd name="T9" fmla="*/ 46038 h 29"/>
                <a:gd name="T10" fmla="*/ 69850 w 94"/>
                <a:gd name="T11" fmla="*/ 25400 h 29"/>
                <a:gd name="T12" fmla="*/ 11113 w 94"/>
                <a:gd name="T13" fmla="*/ 0 h 29"/>
                <a:gd name="T14" fmla="*/ 0 w 94"/>
                <a:gd name="T15" fmla="*/ 0 h 29"/>
                <a:gd name="T16" fmla="*/ 0 1 256"/>
                <a:gd name="T17" fmla="*/ 0 1 256"/>
                <a:gd name="T18" fmla="*/ 0 1 256"/>
                <a:gd name="T19" fmla="*/ 0 1 256"/>
                <a:gd name="T20" fmla="*/ 0 1 256"/>
                <a:gd name="T21" fmla="*/ 0 1 256"/>
                <a:gd name="T22" fmla="*/ 0 1 256"/>
                <a:gd name="T23" fmla="*/ 0 1 256"/>
                <a:gd name="T24" fmla="*/ 0 w 94"/>
                <a:gd name="T25" fmla="*/ 0 h 29"/>
                <a:gd name="T26" fmla="*/ 0 w 94"/>
                <a:gd name="T27" fmla="*/ 0 h 29"/>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94" h="29">
                  <a:moveTo>
                    <a:pt x="0" y="0"/>
                  </a:moveTo>
                  <a:lnTo>
                    <a:pt x="52" y="8"/>
                  </a:lnTo>
                  <a:lnTo>
                    <a:pt x="94" y="21"/>
                  </a:lnTo>
                  <a:lnTo>
                    <a:pt x="94" y="29"/>
                  </a:lnTo>
                  <a:lnTo>
                    <a:pt x="80" y="29"/>
                  </a:lnTo>
                  <a:lnTo>
                    <a:pt x="44" y="16"/>
                  </a:lnTo>
                  <a:lnTo>
                    <a:pt x="7" y="0"/>
                  </a:lnTo>
                  <a:lnTo>
                    <a:pt x="0" y="0"/>
                  </a:lnTo>
                  <a:close/>
                </a:path>
              </a:pathLst>
            </a:custGeom>
            <a:grpFill/>
            <a:ln w="9525" cap="flat" cmpd="sng" algn="ctr">
              <a:noFill/>
              <a:prstDash val="solid"/>
              <a:miter lim="800000"/>
              <a:headEnd type="none" w="med" len="med"/>
              <a:tailEnd type="none" w="med" len="med"/>
            </a:ln>
            <a:effectLst/>
          </p:spPr>
          <p:txBody>
            <a:bodyPr vert="horz" wrap="square" lIns="91440" tIns="45720" rIns="91440" bIns="45720" anchor="t" compatLnSpc="1"/>
            <a:lstStyle/>
            <a:p>
              <a:pPr marL="0" algn="l" rtl="0" eaLnBrk="1" latinLnBrk="0" hangingPunct="1"/>
              <a:endParaRPr kumimoji="0" lang="ja-JP" altLang="en-US" kern="1200">
                <a:solidFill>
                  <a:srgbClr val="FF0000">
                    <a:alpha val="100000"/>
                  </a:srgbClr>
                </a:solidFill>
                <a:latin typeface="+mn-lt"/>
                <a:ea typeface="+mn-ea"/>
                <a:cs typeface="+mn-cs"/>
              </a:endParaRPr>
            </a:p>
          </p:txBody>
        </p:sp>
      </p:grpSp>
    </p:spTree>
  </p:cSld>
  <p:clrMap bg1="lt1" tx1="dk1" bg2="lt2" tx2="dk2" accent1="accent1" accent2="accent2" accent3="accent3" accent4="accent4" accent5="accent5" accent6="accent6" hlink="hlink" folHlink="folHlink"/>
  <p:sldLayoutIdLst>
    <p:sldLayoutId id="2147483773" r:id="rId1"/>
    <p:sldLayoutId id="2147483774" r:id="rId2"/>
    <p:sldLayoutId id="2147483775" r:id="rId3"/>
    <p:sldLayoutId id="2147483776" r:id="rId4"/>
    <p:sldLayoutId id="2147483777" r:id="rId5"/>
    <p:sldLayoutId id="2147483778" r:id="rId6"/>
    <p:sldLayoutId id="2147483779" r:id="rId7"/>
    <p:sldLayoutId id="2147483780" r:id="rId8"/>
    <p:sldLayoutId id="2147483781" r:id="rId9"/>
    <p:sldLayoutId id="2147483782" r:id="rId10"/>
    <p:sldLayoutId id="2147483783" r:id="rId11"/>
  </p:sldLayoutIdLst>
  <p:hf hdr="0" ftr="0" dt="0"/>
  <p:txStyles>
    <p:titleStyle>
      <a:lvl1pPr algn="ctr" rtl="0" eaLnBrk="1" latinLnBrk="0" hangingPunct="1">
        <a:spcBef>
          <a:spcPct val="0"/>
        </a:spcBef>
        <a:buNone/>
        <a:defRPr kumimoji="1" sz="4400" baseline="0">
          <a:ln>
            <a:noFill/>
          </a:ln>
          <a:solidFill>
            <a:schemeClr val="tx2"/>
          </a:solidFill>
          <a:effectLst>
            <a:glow rad="101600">
              <a:schemeClr val="bg2">
                <a:tint val="20000"/>
                <a:alpha val="60000"/>
              </a:schemeClr>
            </a:glow>
            <a:outerShdw blurRad="50800" dist="50800" dir="2700000" algn="tl" rotWithShape="0">
              <a:srgbClr val="000000">
                <a:alpha val="43137"/>
              </a:srgbClr>
            </a:outerShdw>
          </a:effectLst>
          <a:latin typeface="+mj-lt"/>
          <a:ea typeface="+mj-ea"/>
          <a:cs typeface="+mj-cs"/>
        </a:defRPr>
      </a:lvl1pPr>
    </p:titleStyle>
    <p:bodyStyle>
      <a:lvl1pPr marL="342900" indent="-342900" algn="l" rtl="0" eaLnBrk="1" latinLnBrk="0" hangingPunct="1">
        <a:spcBef>
          <a:spcPct val="20000"/>
        </a:spcBef>
        <a:buClr>
          <a:srgbClr val="C00000"/>
        </a:buClr>
        <a:buSzPct val="80000"/>
        <a:buFont typeface="Wingdings"/>
        <a:buChar char="l"/>
        <a:defRPr kumimoji="1" sz="3200" baseline="0">
          <a:solidFill>
            <a:schemeClr val="tx2"/>
          </a:solidFill>
          <a:latin typeface="+mn-lt"/>
          <a:ea typeface="+mn-ea"/>
          <a:cs typeface="+mn-cs"/>
        </a:defRPr>
      </a:lvl1pPr>
      <a:lvl2pPr marL="742950" indent="-285750" algn="l" rtl="0" eaLnBrk="1" latinLnBrk="0" hangingPunct="1">
        <a:spcBef>
          <a:spcPct val="20000"/>
        </a:spcBef>
        <a:buClr>
          <a:srgbClr val="C00000"/>
        </a:buClr>
        <a:buSzPct val="65000"/>
        <a:buFont typeface="Wingdings"/>
        <a:buChar char="l"/>
        <a:defRPr kumimoji="1" sz="2800" baseline="0">
          <a:solidFill>
            <a:schemeClr val="tx2"/>
          </a:solidFill>
          <a:latin typeface="+mn-lt"/>
          <a:ea typeface="+mn-ea"/>
          <a:cs typeface="+mn-cs"/>
        </a:defRPr>
      </a:lvl2pPr>
      <a:lvl3pPr marL="1143000" indent="-228600" algn="l" rtl="0" eaLnBrk="1" latinLnBrk="0" hangingPunct="1">
        <a:spcBef>
          <a:spcPct val="20000"/>
        </a:spcBef>
        <a:buClr>
          <a:srgbClr val="C00000"/>
        </a:buClr>
        <a:buSzPct val="60000"/>
        <a:buFont typeface="Wingdings"/>
        <a:buChar char="l"/>
        <a:defRPr kumimoji="1" sz="2400" baseline="0">
          <a:solidFill>
            <a:schemeClr val="tx2"/>
          </a:solidFill>
          <a:latin typeface="+mn-lt"/>
          <a:ea typeface="+mn-ea"/>
          <a:cs typeface="+mn-cs"/>
        </a:defRPr>
      </a:lvl3pPr>
      <a:lvl4pPr marL="1600200" indent="-228600" algn="l" rtl="0" eaLnBrk="1" latinLnBrk="0" hangingPunct="1">
        <a:spcBef>
          <a:spcPct val="20000"/>
        </a:spcBef>
        <a:buClr>
          <a:schemeClr val="accent1"/>
        </a:buClr>
        <a:buSzPct val="60000"/>
        <a:buFont typeface="Wingdings"/>
        <a:buChar char="l"/>
        <a:defRPr kumimoji="1" sz="2000" baseline="0">
          <a:solidFill>
            <a:schemeClr val="tx2"/>
          </a:solidFill>
          <a:latin typeface="+mn-lt"/>
          <a:ea typeface="+mn-ea"/>
          <a:cs typeface="+mn-cs"/>
        </a:defRPr>
      </a:lvl4pPr>
      <a:lvl5pPr marL="2057400" indent="-228600" algn="l" rtl="0" eaLnBrk="1" latinLnBrk="0" hangingPunct="1">
        <a:spcBef>
          <a:spcPct val="20000"/>
        </a:spcBef>
        <a:buClr>
          <a:schemeClr val="accent1"/>
        </a:buClr>
        <a:buSzPct val="55000"/>
        <a:buFont typeface="Wingdings"/>
        <a:buChar char="l"/>
        <a:defRPr kumimoji="1" sz="2000" baseline="0">
          <a:solidFill>
            <a:schemeClr val="tx2"/>
          </a:solidFill>
          <a:latin typeface="+mn-lt"/>
          <a:ea typeface="+mn-ea"/>
          <a:cs typeface="+mn-cs"/>
        </a:defRPr>
      </a:lvl5pPr>
      <a:lvl6pPr marL="2514600" indent="-228600" algn="l" rtl="0" eaLnBrk="1" latinLnBrk="0" hangingPunct="1">
        <a:spcBef>
          <a:spcPct val="20000"/>
        </a:spcBef>
        <a:buClr>
          <a:schemeClr val="accent1"/>
        </a:buClr>
        <a:buSzPct val="50000"/>
        <a:buFont typeface="Wingdings"/>
        <a:buChar char="l"/>
        <a:defRPr kumimoji="1" sz="1900">
          <a:solidFill>
            <a:schemeClr val="accent1">
              <a:shade val="50000"/>
            </a:schemeClr>
          </a:solidFill>
          <a:latin typeface="+mn-lt"/>
          <a:ea typeface="+mn-ea"/>
          <a:cs typeface="+mn-cs"/>
        </a:defRPr>
      </a:lvl6pPr>
      <a:lvl7pPr marL="2971800" indent="-228600" algn="l" rtl="0" eaLnBrk="1" latinLnBrk="0" hangingPunct="1">
        <a:spcBef>
          <a:spcPct val="20000"/>
        </a:spcBef>
        <a:buClr>
          <a:schemeClr val="tx2"/>
        </a:buClr>
        <a:buSzPct val="50000"/>
        <a:buFont typeface="Wingdings"/>
        <a:buChar char="l"/>
        <a:defRPr kumimoji="1" lang="ja-JP" altLang="en-US" sz="1600" smtClean="0">
          <a:solidFill>
            <a:schemeClr val="accent1">
              <a:shade val="50000"/>
            </a:schemeClr>
          </a:solidFill>
          <a:latin typeface="+mn-lt"/>
          <a:ea typeface="+mn-ea"/>
          <a:cs typeface="+mn-cs"/>
        </a:defRPr>
      </a:lvl7pPr>
      <a:lvl8pPr marL="3429000" indent="-228600" algn="l" rtl="0" eaLnBrk="1" latinLnBrk="0" hangingPunct="1">
        <a:spcBef>
          <a:spcPct val="20000"/>
        </a:spcBef>
        <a:buClr>
          <a:schemeClr val="tx2"/>
        </a:buClr>
        <a:buSzPct val="50000"/>
        <a:buFont typeface="Wingdings"/>
        <a:buChar char="l"/>
        <a:defRPr kumimoji="1" lang="ja-JP" altLang="en-US" sz="1600" smtClean="0">
          <a:solidFill>
            <a:schemeClr val="accent1">
              <a:shade val="50000"/>
            </a:schemeClr>
          </a:solidFill>
          <a:latin typeface="+mn-lt"/>
          <a:ea typeface="+mn-ea"/>
          <a:cs typeface="+mn-cs"/>
        </a:defRPr>
      </a:lvl8pPr>
      <a:lvl9pPr marL="3886200" indent="-228600" algn="l" rtl="0" eaLnBrk="1" latinLnBrk="0" hangingPunct="1">
        <a:spcBef>
          <a:spcPct val="20000"/>
        </a:spcBef>
        <a:buClr>
          <a:schemeClr val="tx2"/>
        </a:buClr>
        <a:buSzPct val="50000"/>
        <a:buFont typeface="Wingdings"/>
        <a:buChar char="l"/>
        <a:defRPr kumimoji="1" lang="ja-JP" altLang="en-US" sz="1600" smtClean="0">
          <a:solidFill>
            <a:schemeClr val="accent1">
              <a:shade val="50000"/>
            </a:schemeClr>
          </a:solidFill>
          <a:latin typeface="+mn-lt"/>
          <a:ea typeface="+mn-ea"/>
          <a:cs typeface="+mn-cs"/>
        </a:defRPr>
      </a:lvl9pPr>
    </p:bodyStyle>
    <p:otherStyle>
      <a:lvl1pPr marL="0" algn="l" rtl="0" eaLnBrk="1" latinLnBrk="0" hangingPunct="1">
        <a:defRPr kumimoji="1">
          <a:solidFill>
            <a:schemeClr val="tx1"/>
          </a:solidFill>
          <a:latin typeface="+mn-lt"/>
          <a:ea typeface="+mn-ea"/>
          <a:cs typeface="+mn-cs"/>
        </a:defRPr>
      </a:lvl1pPr>
      <a:lvl2pPr marL="457200" algn="l" rtl="0" eaLnBrk="1" latinLnBrk="0" hangingPunct="1">
        <a:defRPr kumimoji="1">
          <a:solidFill>
            <a:schemeClr val="tx1"/>
          </a:solidFill>
          <a:latin typeface="+mn-lt"/>
          <a:ea typeface="+mn-ea"/>
          <a:cs typeface="+mn-cs"/>
        </a:defRPr>
      </a:lvl2pPr>
      <a:lvl3pPr marL="914400" algn="l" rtl="0" eaLnBrk="1" latinLnBrk="0" hangingPunct="1">
        <a:defRPr kumimoji="1">
          <a:solidFill>
            <a:schemeClr val="tx1"/>
          </a:solidFill>
          <a:latin typeface="+mn-lt"/>
          <a:ea typeface="+mn-ea"/>
          <a:cs typeface="+mn-cs"/>
        </a:defRPr>
      </a:lvl3pPr>
      <a:lvl4pPr marL="1371600" algn="l" rtl="0" eaLnBrk="1" latinLnBrk="0" hangingPunct="1">
        <a:defRPr kumimoji="1">
          <a:solidFill>
            <a:schemeClr val="tx1"/>
          </a:solidFill>
          <a:latin typeface="+mn-lt"/>
          <a:ea typeface="+mn-ea"/>
          <a:cs typeface="+mn-cs"/>
        </a:defRPr>
      </a:lvl4pPr>
      <a:lvl5pPr marL="1828800" algn="l" rtl="0" eaLnBrk="1" latinLnBrk="0" hangingPunct="1">
        <a:defRPr kumimoji="1">
          <a:solidFill>
            <a:schemeClr val="tx1"/>
          </a:solidFill>
          <a:latin typeface="+mn-lt"/>
          <a:ea typeface="+mn-ea"/>
          <a:cs typeface="+mn-cs"/>
        </a:defRPr>
      </a:lvl5pPr>
      <a:lvl6pPr marL="2286000" algn="l" rtl="0" eaLnBrk="1" latinLnBrk="0" hangingPunct="1">
        <a:defRPr kumimoji="1">
          <a:solidFill>
            <a:schemeClr val="tx1"/>
          </a:solidFill>
          <a:latin typeface="+mn-lt"/>
          <a:ea typeface="+mn-ea"/>
          <a:cs typeface="+mn-cs"/>
        </a:defRPr>
      </a:lvl6pPr>
      <a:lvl7pPr marL="2743200" algn="l" rtl="0" eaLnBrk="1" latinLnBrk="0" hangingPunct="1">
        <a:defRPr kumimoji="1">
          <a:solidFill>
            <a:schemeClr val="tx1"/>
          </a:solidFill>
          <a:latin typeface="+mn-lt"/>
          <a:ea typeface="+mn-ea"/>
          <a:cs typeface="+mn-cs"/>
        </a:defRPr>
      </a:lvl7pPr>
      <a:lvl8pPr marL="3200400" algn="l" rtl="0" eaLnBrk="1" latinLnBrk="0" hangingPunct="1">
        <a:defRPr kumimoji="1">
          <a:solidFill>
            <a:schemeClr val="tx1"/>
          </a:solidFill>
          <a:latin typeface="+mn-lt"/>
          <a:ea typeface="+mn-ea"/>
          <a:cs typeface="+mn-cs"/>
        </a:defRPr>
      </a:lvl8pPr>
      <a:lvl9pPr marL="3657600" algn="l" rtl="0" eaLnBrk="1" latinLnBrk="0" hangingPunct="1">
        <a:defRPr kumimoji="1">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hyperlink" Target="http://www.edu.i.hosei.ac.jp/~hayashi/micro/micro/"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609600" y="642918"/>
            <a:ext cx="7772400" cy="1714512"/>
          </a:xfrm>
        </p:spPr>
        <p:txBody>
          <a:bodyPr>
            <a:normAutofit fontScale="90000"/>
          </a:bodyPr>
          <a:lstStyle/>
          <a:p>
            <a:pPr eaLnBrk="1" fontAlgn="auto" hangingPunct="1">
              <a:spcAft>
                <a:spcPts val="0"/>
              </a:spcAft>
              <a:defRPr/>
            </a:pPr>
            <a:r>
              <a:rPr lang="ja-JP" altLang="en-US" sz="4800" b="1" dirty="0" smtClean="0">
                <a:latin typeface="+mn-lt"/>
              </a:rPr>
              <a:t> </a:t>
            </a:r>
            <a:r>
              <a:rPr lang="en-US" altLang="ja-JP" sz="3200" b="1" dirty="0" smtClean="0">
                <a:latin typeface="+mn-lt"/>
                <a:ea typeface="ＭＳ ゴシック" pitchFamily="49" charset="-128"/>
                <a:cs typeface="Arial Unicode MS" pitchFamily="50" charset="-128"/>
              </a:rPr>
              <a:t>Orientations  of Economics </a:t>
            </a:r>
            <a:br>
              <a:rPr lang="en-US" altLang="ja-JP" sz="3200" b="1" dirty="0" smtClean="0">
                <a:latin typeface="+mn-lt"/>
                <a:ea typeface="ＭＳ ゴシック" pitchFamily="49" charset="-128"/>
                <a:cs typeface="Arial Unicode MS" pitchFamily="50" charset="-128"/>
              </a:rPr>
            </a:br>
            <a:r>
              <a:rPr lang="en-US" altLang="ja-JP" sz="3200" b="1" dirty="0" smtClean="0">
                <a:latin typeface="+mn-lt"/>
                <a:ea typeface="ＭＳ ゴシック" pitchFamily="49" charset="-128"/>
                <a:cs typeface="Arial Unicode MS" pitchFamily="50" charset="-128"/>
              </a:rPr>
              <a:t>and Monetary Economics</a:t>
            </a:r>
            <a:br>
              <a:rPr lang="en-US" altLang="ja-JP" sz="3200" b="1" dirty="0" smtClean="0">
                <a:latin typeface="+mn-lt"/>
                <a:ea typeface="ＭＳ ゴシック" pitchFamily="49" charset="-128"/>
                <a:cs typeface="Arial Unicode MS" pitchFamily="50" charset="-128"/>
              </a:rPr>
            </a:br>
            <a:r>
              <a:rPr lang="ja-JP" altLang="en-US" sz="3200" b="1" dirty="0" smtClean="0">
                <a:latin typeface="+mn-lt"/>
                <a:ea typeface="ＭＳ ゴシック" pitchFamily="49" charset="-128"/>
                <a:cs typeface="Arial Unicode MS" pitchFamily="50" charset="-128"/>
              </a:rPr>
              <a:t>経済学と</a:t>
            </a:r>
            <a:r>
              <a:rPr lang="ja-JP" altLang="en-US" sz="3200" b="1" dirty="0" smtClean="0">
                <a:latin typeface="ＭＳ ゴシック" pitchFamily="49" charset="-128"/>
                <a:ea typeface="ＭＳ ゴシック" pitchFamily="49" charset="-128"/>
                <a:cs typeface="Arial Unicode MS" pitchFamily="50" charset="-128"/>
              </a:rPr>
              <a:t>金融論のオリエンテーション</a:t>
            </a:r>
          </a:p>
        </p:txBody>
      </p:sp>
      <p:sp>
        <p:nvSpPr>
          <p:cNvPr id="2051" name="Rectangle 3"/>
          <p:cNvSpPr>
            <a:spLocks noGrp="1" noChangeArrowheads="1"/>
          </p:cNvSpPr>
          <p:nvPr>
            <p:ph type="subTitle" idx="1"/>
          </p:nvPr>
        </p:nvSpPr>
        <p:spPr>
          <a:xfrm>
            <a:off x="285750" y="2643188"/>
            <a:ext cx="8429625" cy="3929062"/>
          </a:xfrm>
        </p:spPr>
        <p:txBody>
          <a:bodyPr>
            <a:normAutofit/>
          </a:bodyPr>
          <a:lstStyle/>
          <a:p>
            <a:pPr algn="r" eaLnBrk="1" hangingPunct="1">
              <a:lnSpc>
                <a:spcPct val="90000"/>
              </a:lnSpc>
            </a:pPr>
            <a:r>
              <a:rPr lang="en-US" altLang="ja-JP" b="1" smtClean="0">
                <a:solidFill>
                  <a:srgbClr val="000000"/>
                </a:solidFill>
                <a:latin typeface="Times New Roman" pitchFamily="18" charset="0"/>
                <a:ea typeface="ＭＳ Ｐゴシック" charset="-128"/>
                <a:cs typeface="Times New Roman" pitchFamily="18" charset="0"/>
              </a:rPr>
              <a:t>Naotsugu HAYASHI </a:t>
            </a:r>
            <a:r>
              <a:rPr lang="ja-JP" altLang="en-US" b="1" smtClean="0">
                <a:solidFill>
                  <a:srgbClr val="000000"/>
                </a:solidFill>
                <a:latin typeface="Times New Roman" pitchFamily="18" charset="0"/>
                <a:ea typeface="ＭＳ Ｐゴシック" charset="-128"/>
                <a:cs typeface="Times New Roman" pitchFamily="18" charset="0"/>
              </a:rPr>
              <a:t>林 直嗣</a:t>
            </a:r>
          </a:p>
          <a:p>
            <a:pPr algn="r" eaLnBrk="1" hangingPunct="1">
              <a:lnSpc>
                <a:spcPct val="90000"/>
              </a:lnSpc>
            </a:pPr>
            <a:r>
              <a:rPr lang="en-US" altLang="ja-JP" b="1" smtClean="0">
                <a:solidFill>
                  <a:srgbClr val="000000"/>
                </a:solidFill>
                <a:latin typeface="Times New Roman" pitchFamily="18" charset="0"/>
                <a:ea typeface="ＭＳ Ｐゴシック" charset="-128"/>
                <a:cs typeface="Times New Roman" pitchFamily="18" charset="0"/>
              </a:rPr>
              <a:t>Professor of Economics </a:t>
            </a:r>
            <a:r>
              <a:rPr lang="ja-JP" altLang="en-US" b="1" smtClean="0">
                <a:solidFill>
                  <a:srgbClr val="000000"/>
                </a:solidFill>
                <a:latin typeface="Times New Roman" pitchFamily="18" charset="0"/>
                <a:ea typeface="ＭＳ Ｐゴシック" charset="-128"/>
                <a:cs typeface="Times New Roman" pitchFamily="18" charset="0"/>
              </a:rPr>
              <a:t>経済学教授</a:t>
            </a:r>
          </a:p>
          <a:p>
            <a:pPr algn="r" eaLnBrk="1" hangingPunct="1">
              <a:lnSpc>
                <a:spcPct val="90000"/>
              </a:lnSpc>
            </a:pPr>
            <a:r>
              <a:rPr lang="en-US" altLang="ja-JP" b="1" smtClean="0">
                <a:solidFill>
                  <a:srgbClr val="000000"/>
                </a:solidFill>
                <a:latin typeface="Times New Roman" pitchFamily="18" charset="0"/>
                <a:ea typeface="ＭＳ Ｐゴシック" charset="-128"/>
                <a:cs typeface="Times New Roman" pitchFamily="18" charset="0"/>
              </a:rPr>
              <a:t>Faculty of Business Administration </a:t>
            </a:r>
            <a:r>
              <a:rPr lang="ja-JP" altLang="en-US" b="1" smtClean="0">
                <a:solidFill>
                  <a:srgbClr val="000000"/>
                </a:solidFill>
                <a:latin typeface="Times New Roman" pitchFamily="18" charset="0"/>
                <a:ea typeface="ＭＳ Ｐゴシック" charset="-128"/>
                <a:cs typeface="Times New Roman" pitchFamily="18" charset="0"/>
              </a:rPr>
              <a:t>経営学部</a:t>
            </a:r>
          </a:p>
          <a:p>
            <a:pPr algn="r" eaLnBrk="1" hangingPunct="1">
              <a:lnSpc>
                <a:spcPct val="90000"/>
              </a:lnSpc>
            </a:pPr>
            <a:r>
              <a:rPr lang="en-US" altLang="ja-JP" b="1" smtClean="0">
                <a:solidFill>
                  <a:srgbClr val="000000"/>
                </a:solidFill>
                <a:latin typeface="Times New Roman" pitchFamily="18" charset="0"/>
                <a:ea typeface="ＭＳ Ｐゴシック" charset="-128"/>
                <a:cs typeface="Times New Roman" pitchFamily="18" charset="0"/>
              </a:rPr>
              <a:t>Hosei University </a:t>
            </a:r>
            <a:r>
              <a:rPr lang="ja-JP" altLang="en-US" b="1" smtClean="0">
                <a:solidFill>
                  <a:srgbClr val="000000"/>
                </a:solidFill>
                <a:latin typeface="Times New Roman" pitchFamily="18" charset="0"/>
                <a:ea typeface="ＭＳ Ｐゴシック" charset="-128"/>
                <a:cs typeface="Times New Roman" pitchFamily="18" charset="0"/>
              </a:rPr>
              <a:t>法政大学</a:t>
            </a:r>
          </a:p>
          <a:p>
            <a:pPr eaLnBrk="1" hangingPunct="1"/>
            <a:endParaRPr lang="ja-JP" altLang="en-US" smtClean="0">
              <a:solidFill>
                <a:srgbClr val="443329"/>
              </a:solidFill>
              <a:ea typeface="ＭＳ Ｐゴシック" charset="-128"/>
              <a:cs typeface="Times New Roman" pitchFamily="18" charset="0"/>
            </a:endParaRPr>
          </a:p>
        </p:txBody>
      </p:sp>
      <p:sp>
        <p:nvSpPr>
          <p:cNvPr id="4" name="スライド番号プレースホルダ 14"/>
          <p:cNvSpPr>
            <a:spLocks noGrp="1"/>
          </p:cNvSpPr>
          <p:nvPr>
            <p:ph type="sldNum" sz="quarter" idx="12"/>
          </p:nvPr>
        </p:nvSpPr>
        <p:spPr/>
        <p:txBody>
          <a:bodyPr/>
          <a:lstStyle/>
          <a:p>
            <a:pPr>
              <a:defRPr/>
            </a:pPr>
            <a:fld id="{E08462CC-27DA-4574-99D2-F2954782F27A}" type="slidenum">
              <a:rPr lang="en-US" altLang="ja-JP"/>
              <a:pPr>
                <a:defRPr/>
              </a:pPr>
              <a:t>1</a:t>
            </a:fld>
            <a:endParaRPr lang="en-US" altLang="ja-JP"/>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スライド番号プレースホルダ 6"/>
          <p:cNvSpPr>
            <a:spLocks noGrp="1"/>
          </p:cNvSpPr>
          <p:nvPr>
            <p:ph type="sldNum" sz="quarter" idx="12"/>
          </p:nvPr>
        </p:nvSpPr>
        <p:spPr/>
        <p:txBody>
          <a:bodyPr/>
          <a:lstStyle/>
          <a:p>
            <a:pPr>
              <a:defRPr/>
            </a:pPr>
            <a:fld id="{2E7B15A1-C4BF-4711-9E7F-0B4584B16BE2}" type="slidenum">
              <a:rPr lang="en-US" altLang="ja-JP"/>
              <a:pPr>
                <a:defRPr/>
              </a:pPr>
              <a:t>10</a:t>
            </a:fld>
            <a:endParaRPr lang="en-US" altLang="ja-JP"/>
          </a:p>
        </p:txBody>
      </p:sp>
      <p:sp>
        <p:nvSpPr>
          <p:cNvPr id="5122" name="Rectangle 2"/>
          <p:cNvSpPr>
            <a:spLocks noGrp="1" noChangeArrowheads="1"/>
          </p:cNvSpPr>
          <p:nvPr>
            <p:ph type="title" idx="4294967295"/>
          </p:nvPr>
        </p:nvSpPr>
        <p:spPr>
          <a:xfrm>
            <a:off x="0" y="304800"/>
            <a:ext cx="7772400" cy="695325"/>
          </a:xfrm>
        </p:spPr>
        <p:txBody>
          <a:bodyPr/>
          <a:lstStyle/>
          <a:p>
            <a:pPr eaLnBrk="1" fontAlgn="auto" hangingPunct="1">
              <a:spcAft>
                <a:spcPts val="0"/>
              </a:spcAft>
              <a:defRPr/>
            </a:pPr>
            <a:r>
              <a:rPr lang="ja-JP" altLang="en-US" sz="3000" dirty="0" smtClean="0">
                <a:solidFill>
                  <a:schemeClr val="tx1"/>
                </a:solidFill>
                <a:latin typeface="ＭＳ 明朝" charset="-128"/>
                <a:ea typeface="ＭＳ ゴシック" pitchFamily="49" charset="-128"/>
              </a:rPr>
              <a:t>２．</a:t>
            </a:r>
            <a:r>
              <a:rPr lang="en-US" altLang="ja-JP" sz="3200" dirty="0" smtClean="0">
                <a:solidFill>
                  <a:schemeClr val="tx1"/>
                </a:solidFill>
              </a:rPr>
              <a:t> Scientific method  </a:t>
            </a:r>
            <a:r>
              <a:rPr lang="ja-JP" altLang="en-US" sz="3000" dirty="0" smtClean="0">
                <a:solidFill>
                  <a:schemeClr val="tx1"/>
                </a:solidFill>
                <a:latin typeface="ＭＳ 明朝" charset="-128"/>
                <a:ea typeface="ＭＳ ゴシック" pitchFamily="49" charset="-128"/>
              </a:rPr>
              <a:t>科学の方法</a:t>
            </a:r>
          </a:p>
        </p:txBody>
      </p:sp>
      <p:sp>
        <p:nvSpPr>
          <p:cNvPr id="17411" name="Rectangle 3"/>
          <p:cNvSpPr>
            <a:spLocks noGrp="1" noChangeArrowheads="1"/>
          </p:cNvSpPr>
          <p:nvPr>
            <p:ph type="body" idx="4294967295"/>
          </p:nvPr>
        </p:nvSpPr>
        <p:spPr>
          <a:xfrm>
            <a:off x="214313" y="1214438"/>
            <a:ext cx="8929687" cy="5143500"/>
          </a:xfrm>
        </p:spPr>
        <p:txBody>
          <a:bodyPr/>
          <a:lstStyle/>
          <a:p>
            <a:pPr eaLnBrk="1" hangingPunct="1">
              <a:buFont typeface="Wingdings 2" pitchFamily="18" charset="2"/>
              <a:buNone/>
            </a:pPr>
            <a:r>
              <a:rPr lang="en-US" altLang="ja-JP" sz="2000" dirty="0" smtClean="0">
                <a:solidFill>
                  <a:schemeClr val="tx1"/>
                </a:solidFill>
              </a:rPr>
              <a:t> </a:t>
            </a:r>
            <a:r>
              <a:rPr lang="en-US" altLang="ja-JP" sz="2000" i="1" dirty="0" smtClean="0">
                <a:solidFill>
                  <a:schemeClr val="tx1"/>
                </a:solidFill>
                <a:latin typeface="Arial" charset="0"/>
                <a:ea typeface="ＤＨＰ平成ゴシックW5" pitchFamily="2" charset="-128"/>
                <a:cs typeface="Arial" charset="0"/>
              </a:rPr>
              <a:t>Science and Hypothesis</a:t>
            </a:r>
            <a:r>
              <a:rPr lang="en-US" altLang="ja-JP" sz="2000" dirty="0" smtClean="0">
                <a:solidFill>
                  <a:schemeClr val="tx1"/>
                </a:solidFill>
                <a:latin typeface="Arial" charset="0"/>
                <a:ea typeface="ＤＨＰ平成ゴシックW5" pitchFamily="2" charset="-128"/>
                <a:cs typeface="Arial" charset="0"/>
              </a:rPr>
              <a:t> written by Henri Poincare (1902, France) </a:t>
            </a:r>
          </a:p>
          <a:p>
            <a:pPr eaLnBrk="1" hangingPunct="1">
              <a:buFont typeface="Wingdings 2" pitchFamily="18" charset="2"/>
              <a:buNone/>
            </a:pPr>
            <a:r>
              <a:rPr lang="en-US" altLang="ja-JP" sz="2000" dirty="0" smtClean="0">
                <a:solidFill>
                  <a:schemeClr val="tx1"/>
                </a:solidFill>
                <a:latin typeface="Arial" charset="0"/>
                <a:ea typeface="ＤＨＰ平成ゴシックW5" pitchFamily="2" charset="-128"/>
                <a:cs typeface="Arial" charset="0"/>
              </a:rPr>
              <a:t>  Science assumes a </a:t>
            </a:r>
            <a:r>
              <a:rPr lang="en-US" altLang="ja-JP" sz="2000" dirty="0" smtClean="0">
                <a:solidFill>
                  <a:srgbClr val="C00000"/>
                </a:solidFill>
                <a:latin typeface="Arial" charset="0"/>
                <a:ea typeface="ＤＨＰ平成ゴシックW5" pitchFamily="2" charset="-128"/>
                <a:cs typeface="Arial" charset="0"/>
              </a:rPr>
              <a:t>theoretical hypothesis </a:t>
            </a:r>
            <a:r>
              <a:rPr lang="en-US" altLang="ja-JP" sz="2000" dirty="0" smtClean="0">
                <a:solidFill>
                  <a:schemeClr val="tx1"/>
                </a:solidFill>
                <a:latin typeface="Arial" charset="0"/>
                <a:ea typeface="ＤＨＰ平成ゴシックW5" pitchFamily="2" charset="-128"/>
                <a:cs typeface="Arial" charset="0"/>
              </a:rPr>
              <a:t>and </a:t>
            </a:r>
            <a:r>
              <a:rPr lang="en-US" altLang="ja-JP" sz="2000" dirty="0" smtClean="0">
                <a:solidFill>
                  <a:srgbClr val="C00000"/>
                </a:solidFill>
                <a:latin typeface="Arial" charset="0"/>
                <a:ea typeface="ＤＨＰ平成ゴシックW5" pitchFamily="2" charset="-128"/>
                <a:cs typeface="Arial" charset="0"/>
              </a:rPr>
              <a:t>tests or examines </a:t>
            </a:r>
            <a:r>
              <a:rPr lang="en-US" altLang="ja-JP" sz="2000" dirty="0" smtClean="0">
                <a:solidFill>
                  <a:schemeClr val="tx1"/>
                </a:solidFill>
                <a:latin typeface="Arial" charset="0"/>
                <a:ea typeface="ＤＨＰ平成ゴシックW5" pitchFamily="2" charset="-128"/>
                <a:cs typeface="Arial" charset="0"/>
              </a:rPr>
              <a:t>it by </a:t>
            </a:r>
            <a:r>
              <a:rPr lang="en-US" altLang="ja-JP" sz="2000" dirty="0" smtClean="0">
                <a:solidFill>
                  <a:srgbClr val="C00000"/>
                </a:solidFill>
                <a:latin typeface="Arial" charset="0"/>
                <a:ea typeface="ＤＨＰ平成ゴシックW5" pitchFamily="2" charset="-128"/>
                <a:cs typeface="Arial" charset="0"/>
              </a:rPr>
              <a:t>experiments</a:t>
            </a:r>
            <a:r>
              <a:rPr lang="en-US" altLang="ja-JP" sz="2000" dirty="0" smtClean="0">
                <a:solidFill>
                  <a:schemeClr val="tx1"/>
                </a:solidFill>
                <a:latin typeface="Arial" charset="0"/>
                <a:ea typeface="ＤＨＰ平成ゴシックW5" pitchFamily="2" charset="-128"/>
                <a:cs typeface="Arial" charset="0"/>
              </a:rPr>
              <a:t>. →Verify (verification) or falsify (falsification)</a:t>
            </a:r>
          </a:p>
          <a:p>
            <a:pPr eaLnBrk="1" hangingPunct="1">
              <a:buFont typeface="Wingdings 2" pitchFamily="18" charset="2"/>
              <a:buNone/>
            </a:pPr>
            <a:r>
              <a:rPr lang="en-US" altLang="ja-JP" sz="2000" dirty="0" smtClean="0">
                <a:solidFill>
                  <a:schemeClr val="tx1"/>
                </a:solidFill>
                <a:latin typeface="+mn-ea"/>
                <a:cs typeface="Arial" charset="0"/>
              </a:rPr>
              <a:t>『</a:t>
            </a:r>
            <a:r>
              <a:rPr lang="ja-JP" altLang="en-US" sz="2000" dirty="0" smtClean="0">
                <a:solidFill>
                  <a:schemeClr val="tx1"/>
                </a:solidFill>
                <a:latin typeface="+mn-ea"/>
                <a:cs typeface="Arial" charset="0"/>
              </a:rPr>
              <a:t>科学と仮説</a:t>
            </a:r>
            <a:r>
              <a:rPr lang="en-US" altLang="ja-JP" sz="2000" dirty="0" smtClean="0">
                <a:solidFill>
                  <a:schemeClr val="tx1"/>
                </a:solidFill>
                <a:latin typeface="+mn-ea"/>
                <a:cs typeface="Arial" charset="0"/>
              </a:rPr>
              <a:t>』</a:t>
            </a:r>
            <a:r>
              <a:rPr lang="ja-JP" altLang="en-US" sz="2000" dirty="0" smtClean="0">
                <a:solidFill>
                  <a:schemeClr val="tx1"/>
                </a:solidFill>
                <a:latin typeface="+mn-ea"/>
                <a:cs typeface="Arial" charset="0"/>
              </a:rPr>
              <a:t>アンリ・ポアンカレ（</a:t>
            </a:r>
            <a:r>
              <a:rPr lang="en-US" altLang="ja-JP" sz="2000" dirty="0" smtClean="0">
                <a:solidFill>
                  <a:schemeClr val="tx1"/>
                </a:solidFill>
                <a:latin typeface="+mn-ea"/>
                <a:cs typeface="Arial" charset="0"/>
              </a:rPr>
              <a:t>1902</a:t>
            </a:r>
            <a:r>
              <a:rPr lang="ja-JP" altLang="en-US" sz="2000" dirty="0" smtClean="0">
                <a:solidFill>
                  <a:schemeClr val="tx1"/>
                </a:solidFill>
                <a:latin typeface="+mn-ea"/>
                <a:cs typeface="Arial" charset="0"/>
              </a:rPr>
              <a:t>）</a:t>
            </a:r>
          </a:p>
          <a:p>
            <a:pPr eaLnBrk="1" hangingPunct="1">
              <a:buFontTx/>
              <a:buNone/>
            </a:pPr>
            <a:r>
              <a:rPr lang="ja-JP" altLang="en-US" sz="2000" dirty="0" smtClean="0">
                <a:solidFill>
                  <a:schemeClr val="tx1"/>
                </a:solidFill>
                <a:latin typeface="+mn-ea"/>
                <a:cs typeface="Arial" charset="0"/>
              </a:rPr>
              <a:t>　科学（</a:t>
            </a:r>
            <a:r>
              <a:rPr lang="en-US" altLang="ja-JP" sz="2000" dirty="0" smtClean="0">
                <a:solidFill>
                  <a:schemeClr val="tx1"/>
                </a:solidFill>
                <a:latin typeface="+mn-ea"/>
                <a:cs typeface="Arial" charset="0"/>
              </a:rPr>
              <a:t>science</a:t>
            </a:r>
            <a:r>
              <a:rPr lang="ja-JP" altLang="en-US" sz="2000" dirty="0" smtClean="0">
                <a:solidFill>
                  <a:schemeClr val="tx1"/>
                </a:solidFill>
                <a:latin typeface="+mn-ea"/>
                <a:cs typeface="Arial" charset="0"/>
              </a:rPr>
              <a:t>）は理論仮説（</a:t>
            </a:r>
            <a:r>
              <a:rPr lang="en-US" altLang="ja-JP" sz="2000" dirty="0" smtClean="0">
                <a:solidFill>
                  <a:schemeClr val="tx1"/>
                </a:solidFill>
                <a:latin typeface="+mn-ea"/>
                <a:cs typeface="Arial" charset="0"/>
              </a:rPr>
              <a:t>hypothesis</a:t>
            </a:r>
            <a:r>
              <a:rPr lang="ja-JP" altLang="en-US" sz="2000" dirty="0" smtClean="0">
                <a:solidFill>
                  <a:schemeClr val="tx1"/>
                </a:solidFill>
                <a:latin typeface="+mn-ea"/>
                <a:cs typeface="Arial" charset="0"/>
              </a:rPr>
              <a:t>）を立て、</a:t>
            </a:r>
            <a:endParaRPr lang="en-US" altLang="ja-JP" sz="2000" dirty="0" smtClean="0">
              <a:solidFill>
                <a:schemeClr val="tx1"/>
              </a:solidFill>
              <a:latin typeface="+mn-ea"/>
              <a:cs typeface="Arial" charset="0"/>
            </a:endParaRPr>
          </a:p>
          <a:p>
            <a:pPr eaLnBrk="1" hangingPunct="1">
              <a:buFontTx/>
              <a:buNone/>
            </a:pPr>
            <a:r>
              <a:rPr lang="en-US" altLang="ja-JP" sz="2000" dirty="0" smtClean="0">
                <a:solidFill>
                  <a:schemeClr val="tx1"/>
                </a:solidFill>
                <a:latin typeface="+mn-ea"/>
                <a:cs typeface="Arial" charset="0"/>
              </a:rPr>
              <a:t>   </a:t>
            </a:r>
            <a:r>
              <a:rPr lang="ja-JP" altLang="en-US" sz="2000" dirty="0" smtClean="0">
                <a:solidFill>
                  <a:schemeClr val="tx1"/>
                </a:solidFill>
                <a:latin typeface="+mn-ea"/>
                <a:cs typeface="Arial" charset="0"/>
              </a:rPr>
              <a:t>それを実験（</a:t>
            </a:r>
            <a:r>
              <a:rPr lang="en-US" altLang="ja-JP" sz="2000" dirty="0" smtClean="0">
                <a:solidFill>
                  <a:schemeClr val="tx1"/>
                </a:solidFill>
                <a:latin typeface="+mn-ea"/>
                <a:cs typeface="Arial" charset="0"/>
              </a:rPr>
              <a:t>experiment</a:t>
            </a:r>
            <a:r>
              <a:rPr lang="ja-JP" altLang="en-US" sz="2000" dirty="0" smtClean="0">
                <a:solidFill>
                  <a:schemeClr val="tx1"/>
                </a:solidFill>
                <a:latin typeface="+mn-ea"/>
                <a:cs typeface="Arial" charset="0"/>
              </a:rPr>
              <a:t>）などにより検証（</a:t>
            </a:r>
            <a:r>
              <a:rPr lang="en-US" altLang="ja-JP" sz="2000" dirty="0" smtClean="0">
                <a:solidFill>
                  <a:schemeClr val="tx1"/>
                </a:solidFill>
                <a:latin typeface="+mn-ea"/>
                <a:cs typeface="Arial" charset="0"/>
              </a:rPr>
              <a:t>test</a:t>
            </a:r>
            <a:r>
              <a:rPr lang="ja-JP" altLang="en-US" sz="2000" dirty="0" smtClean="0">
                <a:solidFill>
                  <a:schemeClr val="tx1"/>
                </a:solidFill>
                <a:latin typeface="+mn-ea"/>
                <a:cs typeface="Arial" charset="0"/>
              </a:rPr>
              <a:t>）する：</a:t>
            </a:r>
            <a:endParaRPr lang="en-US" altLang="ja-JP" sz="2000" dirty="0" smtClean="0">
              <a:solidFill>
                <a:schemeClr val="tx1"/>
              </a:solidFill>
              <a:latin typeface="+mn-ea"/>
              <a:cs typeface="Arial" charset="0"/>
            </a:endParaRPr>
          </a:p>
          <a:p>
            <a:pPr eaLnBrk="1" hangingPunct="1">
              <a:buFontTx/>
              <a:buNone/>
            </a:pPr>
            <a:r>
              <a:rPr lang="en-US" altLang="ja-JP" sz="2000" dirty="0" smtClean="0">
                <a:solidFill>
                  <a:schemeClr val="tx1"/>
                </a:solidFill>
                <a:latin typeface="+mn-ea"/>
                <a:cs typeface="Arial" charset="0"/>
              </a:rPr>
              <a:t>   </a:t>
            </a:r>
            <a:r>
              <a:rPr lang="ja-JP" altLang="en-US" sz="2000" dirty="0" smtClean="0">
                <a:solidFill>
                  <a:schemeClr val="tx1"/>
                </a:solidFill>
                <a:latin typeface="+mn-ea"/>
                <a:cs typeface="Arial" charset="0"/>
              </a:rPr>
              <a:t>→立証</a:t>
            </a:r>
            <a:r>
              <a:rPr lang="en-US" altLang="ja-JP" sz="2000" dirty="0" smtClean="0">
                <a:solidFill>
                  <a:schemeClr val="tx1"/>
                </a:solidFill>
                <a:latin typeface="+mn-ea"/>
                <a:cs typeface="Arial" charset="0"/>
              </a:rPr>
              <a:t>(verify)</a:t>
            </a:r>
            <a:r>
              <a:rPr lang="ja-JP" altLang="en-US" sz="2000" dirty="0" err="1" smtClean="0">
                <a:solidFill>
                  <a:schemeClr val="tx1"/>
                </a:solidFill>
                <a:latin typeface="+mn-ea"/>
                <a:cs typeface="Arial" charset="0"/>
              </a:rPr>
              <a:t>、</a:t>
            </a:r>
            <a:r>
              <a:rPr lang="ja-JP" altLang="en-US" sz="2000" dirty="0" smtClean="0">
                <a:solidFill>
                  <a:schemeClr val="tx1"/>
                </a:solidFill>
                <a:latin typeface="+mn-ea"/>
                <a:cs typeface="Arial" charset="0"/>
              </a:rPr>
              <a:t>反証</a:t>
            </a:r>
            <a:r>
              <a:rPr lang="en-US" altLang="ja-JP" sz="2000" dirty="0" smtClean="0">
                <a:solidFill>
                  <a:schemeClr val="tx1"/>
                </a:solidFill>
                <a:latin typeface="+mn-ea"/>
                <a:cs typeface="Arial" charset="0"/>
              </a:rPr>
              <a:t>(falsify)</a:t>
            </a:r>
          </a:p>
          <a:p>
            <a:pPr eaLnBrk="1" hangingPunct="1">
              <a:buFontTx/>
              <a:buNone/>
            </a:pPr>
            <a:endParaRPr lang="ja-JP" altLang="en-US" sz="2000" dirty="0" smtClean="0">
              <a:solidFill>
                <a:schemeClr val="tx1"/>
              </a:solidFill>
              <a:latin typeface="Arial" charset="0"/>
              <a:ea typeface="ＤＨＰ平成ゴシックW5" pitchFamily="2" charset="-128"/>
              <a:cs typeface="Arial" charset="0"/>
            </a:endParaRPr>
          </a:p>
          <a:p>
            <a:pPr eaLnBrk="1" hangingPunct="1">
              <a:buFont typeface="Wingdings 2" pitchFamily="18" charset="2"/>
              <a:buNone/>
            </a:pPr>
            <a:r>
              <a:rPr lang="en-US" altLang="ja-JP" sz="2000" dirty="0" smtClean="0">
                <a:solidFill>
                  <a:schemeClr val="tx1"/>
                </a:solidFill>
                <a:latin typeface="Arial" charset="0"/>
                <a:ea typeface="ＤＨＰ平成ゴシックW5" pitchFamily="2" charset="-128"/>
                <a:cs typeface="Arial" charset="0"/>
              </a:rPr>
              <a:t>  Religion does not assume a theoretical hypothesis but believes in God a priori. </a:t>
            </a:r>
          </a:p>
          <a:p>
            <a:pPr eaLnBrk="1" hangingPunct="1">
              <a:buFont typeface="Wingdings 2" pitchFamily="18" charset="2"/>
              <a:buNone/>
            </a:pPr>
            <a:r>
              <a:rPr lang="ja-JP" altLang="en-US" sz="2000" dirty="0" smtClean="0">
                <a:solidFill>
                  <a:schemeClr val="tx1"/>
                </a:solidFill>
                <a:latin typeface="Arial" charset="0"/>
                <a:ea typeface="ＤＨＰ平成ゴシックW5" pitchFamily="2" charset="-128"/>
                <a:cs typeface="Arial" charset="0"/>
              </a:rPr>
              <a:t> </a:t>
            </a:r>
            <a:r>
              <a:rPr lang="en-US" altLang="ja-JP" sz="2000" dirty="0" smtClean="0">
                <a:solidFill>
                  <a:schemeClr val="tx1"/>
                </a:solidFill>
                <a:latin typeface="Arial" charset="0"/>
                <a:ea typeface="ＤＨＰ平成ゴシックW5" pitchFamily="2" charset="-128"/>
                <a:cs typeface="Arial" charset="0"/>
              </a:rPr>
              <a:t> Religion does not test a hypothesis by experiment but believes in a dogma by faith. </a:t>
            </a:r>
          </a:p>
          <a:p>
            <a:pPr eaLnBrk="1" hangingPunct="1">
              <a:buFont typeface="Wingdings 2" pitchFamily="18" charset="2"/>
              <a:buNone/>
            </a:pPr>
            <a:r>
              <a:rPr lang="ja-JP" altLang="en-US" sz="2000" dirty="0" smtClean="0">
                <a:solidFill>
                  <a:schemeClr val="tx1"/>
                </a:solidFill>
                <a:latin typeface="+mn-ea"/>
                <a:cs typeface="Arial" charset="0"/>
              </a:rPr>
              <a:t>　宗教は理論仮設を仮定しないで、神を先験的に信仰する</a:t>
            </a:r>
            <a:endParaRPr lang="en-US" altLang="ja-JP" sz="2000" dirty="0" smtClean="0">
              <a:solidFill>
                <a:schemeClr val="tx1"/>
              </a:solidFill>
              <a:latin typeface="+mn-ea"/>
              <a:cs typeface="Arial" charset="0"/>
            </a:endParaRPr>
          </a:p>
          <a:p>
            <a:pPr eaLnBrk="1" hangingPunct="1">
              <a:buFont typeface="Wingdings 2" pitchFamily="18" charset="2"/>
              <a:buNone/>
            </a:pPr>
            <a:r>
              <a:rPr lang="ja-JP" altLang="en-US" sz="2000" dirty="0" smtClean="0">
                <a:solidFill>
                  <a:schemeClr val="tx1"/>
                </a:solidFill>
                <a:latin typeface="+mn-ea"/>
                <a:cs typeface="Arial" charset="0"/>
              </a:rPr>
              <a:t>　宗教は仮設を実験により検証しないで、信仰により教義を信じる。</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スライド番号プレースホルダ 6"/>
          <p:cNvSpPr>
            <a:spLocks noGrp="1"/>
          </p:cNvSpPr>
          <p:nvPr>
            <p:ph type="sldNum" sz="quarter" idx="12"/>
          </p:nvPr>
        </p:nvSpPr>
        <p:spPr/>
        <p:txBody>
          <a:bodyPr/>
          <a:lstStyle/>
          <a:p>
            <a:pPr>
              <a:defRPr/>
            </a:pPr>
            <a:fld id="{3EF52427-B0EB-4428-983A-B6391C417F7C}" type="slidenum">
              <a:rPr lang="en-US" altLang="ja-JP"/>
              <a:pPr>
                <a:defRPr/>
              </a:pPr>
              <a:t>11</a:t>
            </a:fld>
            <a:endParaRPr lang="en-US" altLang="ja-JP"/>
          </a:p>
        </p:txBody>
      </p:sp>
      <p:sp>
        <p:nvSpPr>
          <p:cNvPr id="6146" name="Rectangle 2"/>
          <p:cNvSpPr>
            <a:spLocks noGrp="1" noChangeArrowheads="1"/>
          </p:cNvSpPr>
          <p:nvPr>
            <p:ph type="title" idx="4294967295"/>
          </p:nvPr>
        </p:nvSpPr>
        <p:spPr>
          <a:xfrm>
            <a:off x="0" y="304800"/>
            <a:ext cx="9001125" cy="695325"/>
          </a:xfrm>
        </p:spPr>
        <p:txBody>
          <a:bodyPr>
            <a:normAutofit fontScale="90000"/>
          </a:bodyPr>
          <a:lstStyle/>
          <a:p>
            <a:pPr eaLnBrk="1" fontAlgn="auto" hangingPunct="1">
              <a:spcAft>
                <a:spcPts val="0"/>
              </a:spcAft>
              <a:defRPr/>
            </a:pPr>
            <a:r>
              <a:rPr lang="ja-JP" altLang="en-US" sz="3000" dirty="0" smtClean="0">
                <a:solidFill>
                  <a:schemeClr val="tx1"/>
                </a:solidFill>
                <a:latin typeface="ＭＳ 明朝" charset="-128"/>
                <a:ea typeface="ＭＳ ゴシック" pitchFamily="49" charset="-128"/>
              </a:rPr>
              <a:t>３</a:t>
            </a:r>
            <a:r>
              <a:rPr lang="en-US" altLang="ja-JP" sz="3000" dirty="0" smtClean="0">
                <a:solidFill>
                  <a:schemeClr val="tx1"/>
                </a:solidFill>
                <a:latin typeface="ＭＳ 明朝" charset="-128"/>
                <a:ea typeface="ＭＳ ゴシック" pitchFamily="49" charset="-128"/>
              </a:rPr>
              <a:t>-1. </a:t>
            </a:r>
            <a:r>
              <a:rPr lang="en-US" altLang="ja-JP" sz="3200" dirty="0" smtClean="0">
                <a:solidFill>
                  <a:schemeClr val="tx1"/>
                </a:solidFill>
              </a:rPr>
              <a:t>Difference between economics and</a:t>
            </a:r>
            <a:br>
              <a:rPr lang="en-US" altLang="ja-JP" sz="3200" dirty="0" smtClean="0">
                <a:solidFill>
                  <a:schemeClr val="tx1"/>
                </a:solidFill>
              </a:rPr>
            </a:br>
            <a:r>
              <a:rPr lang="en-US" altLang="ja-JP" sz="3200" dirty="0" smtClean="0">
                <a:solidFill>
                  <a:schemeClr val="tx1"/>
                </a:solidFill>
              </a:rPr>
              <a:t>   business administration   </a:t>
            </a:r>
            <a:r>
              <a:rPr lang="ja-JP" altLang="en-US" sz="3000" dirty="0" smtClean="0">
                <a:solidFill>
                  <a:schemeClr val="tx1"/>
                </a:solidFill>
                <a:latin typeface="ＭＳ 明朝" charset="-128"/>
                <a:ea typeface="ＭＳ ゴシック" pitchFamily="49" charset="-128"/>
              </a:rPr>
              <a:t>経済学と経営学の違い</a:t>
            </a:r>
          </a:p>
        </p:txBody>
      </p:sp>
      <p:sp>
        <p:nvSpPr>
          <p:cNvPr id="18435" name="Rectangle 3"/>
          <p:cNvSpPr>
            <a:spLocks noGrp="1" noChangeArrowheads="1"/>
          </p:cNvSpPr>
          <p:nvPr>
            <p:ph type="body" idx="4294967295"/>
          </p:nvPr>
        </p:nvSpPr>
        <p:spPr>
          <a:xfrm>
            <a:off x="428625" y="1285875"/>
            <a:ext cx="8715375" cy="5429250"/>
          </a:xfrm>
        </p:spPr>
        <p:txBody>
          <a:bodyPr>
            <a:normAutofit lnSpcReduction="10000"/>
          </a:bodyPr>
          <a:lstStyle/>
          <a:p>
            <a:pPr eaLnBrk="1" hangingPunct="1">
              <a:buFont typeface="Wingdings 2" pitchFamily="18" charset="2"/>
              <a:buNone/>
            </a:pPr>
            <a:r>
              <a:rPr lang="en-US" altLang="ja-JP" sz="2000" dirty="0" smtClean="0">
                <a:latin typeface="Arial" charset="0"/>
                <a:ea typeface="ＤＨＰ平成ゴシックW5" pitchFamily="2" charset="-128"/>
                <a:cs typeface="Arial" charset="0"/>
              </a:rPr>
              <a:t> </a:t>
            </a:r>
            <a:r>
              <a:rPr lang="en-US" altLang="ja-JP" sz="2000" dirty="0" smtClean="0">
                <a:solidFill>
                  <a:srgbClr val="C00000"/>
                </a:solidFill>
                <a:latin typeface="Arial" charset="0"/>
                <a:ea typeface="ＤＨＰ平成ゴシックW5" pitchFamily="2" charset="-128"/>
                <a:cs typeface="Arial" charset="0"/>
              </a:rPr>
              <a:t>Economics</a:t>
            </a:r>
            <a:r>
              <a:rPr lang="en-US" altLang="ja-JP" sz="2000" dirty="0" smtClean="0">
                <a:solidFill>
                  <a:schemeClr val="tx1"/>
                </a:solidFill>
                <a:latin typeface="Arial" charset="0"/>
                <a:ea typeface="ＤＨＰ平成ゴシックW5" pitchFamily="2" charset="-128"/>
                <a:cs typeface="Arial" charset="0"/>
              </a:rPr>
              <a:t> = </a:t>
            </a:r>
          </a:p>
          <a:p>
            <a:pPr eaLnBrk="1" hangingPunct="1">
              <a:buFont typeface="Wingdings 2" pitchFamily="18" charset="2"/>
              <a:buNone/>
            </a:pPr>
            <a:r>
              <a:rPr lang="en-US" altLang="ja-JP" sz="2000" dirty="0" smtClean="0">
                <a:solidFill>
                  <a:schemeClr val="tx1"/>
                </a:solidFill>
                <a:latin typeface="Arial" charset="0"/>
                <a:ea typeface="ＤＨＰ平成ゴシックW5" pitchFamily="2" charset="-128"/>
                <a:cs typeface="Arial" charset="0"/>
              </a:rPr>
              <a:t>  </a:t>
            </a:r>
            <a:r>
              <a:rPr lang="en-US" altLang="ja-JP" sz="2000" dirty="0" smtClean="0">
                <a:solidFill>
                  <a:srgbClr val="C00000"/>
                </a:solidFill>
                <a:latin typeface="Arial" charset="0"/>
                <a:ea typeface="ＤＨＰ平成ゴシックW5" pitchFamily="2" charset="-128"/>
                <a:cs typeface="Arial" charset="0"/>
              </a:rPr>
              <a:t>Microeconomics</a:t>
            </a:r>
            <a:r>
              <a:rPr lang="en-US" altLang="ja-JP" sz="2000" dirty="0" smtClean="0">
                <a:solidFill>
                  <a:schemeClr val="tx1"/>
                </a:solidFill>
                <a:latin typeface="Arial" charset="0"/>
                <a:ea typeface="ＤＨＰ平成ゴシックW5" pitchFamily="2" charset="-128"/>
                <a:cs typeface="Arial" charset="0"/>
              </a:rPr>
              <a:t> to analyze the economic activities of consumers, companies, governments and other economic agents individually</a:t>
            </a:r>
          </a:p>
          <a:p>
            <a:pPr eaLnBrk="1" hangingPunct="1">
              <a:buFont typeface="Wingdings 2" pitchFamily="18" charset="2"/>
              <a:buNone/>
            </a:pPr>
            <a:r>
              <a:rPr lang="en-US" altLang="ja-JP" sz="2000" dirty="0" smtClean="0">
                <a:solidFill>
                  <a:schemeClr val="tx1"/>
                </a:solidFill>
                <a:latin typeface="Arial" charset="0"/>
                <a:ea typeface="ＤＨＰ平成ゴシックW5" pitchFamily="2" charset="-128"/>
                <a:cs typeface="Arial" charset="0"/>
              </a:rPr>
              <a:t>  </a:t>
            </a:r>
            <a:r>
              <a:rPr lang="en-US" altLang="ja-JP" sz="2000" dirty="0" smtClean="0">
                <a:solidFill>
                  <a:srgbClr val="C00000"/>
                </a:solidFill>
                <a:latin typeface="Arial" charset="0"/>
                <a:ea typeface="ＤＨＰ平成ゴシックW5" pitchFamily="2" charset="-128"/>
                <a:cs typeface="Arial" charset="0"/>
              </a:rPr>
              <a:t>Macroeconomics</a:t>
            </a:r>
            <a:r>
              <a:rPr lang="en-US" altLang="ja-JP" sz="2000" dirty="0" smtClean="0">
                <a:solidFill>
                  <a:schemeClr val="tx1"/>
                </a:solidFill>
                <a:latin typeface="Arial" charset="0"/>
                <a:ea typeface="ＤＨＰ平成ゴシックW5" pitchFamily="2" charset="-128"/>
                <a:cs typeface="Arial" charset="0"/>
              </a:rPr>
              <a:t> to analyze the economy of a country as a whole or the economies of countries </a:t>
            </a:r>
          </a:p>
          <a:p>
            <a:pPr eaLnBrk="1" hangingPunct="1">
              <a:buFont typeface="Wingdings 2" pitchFamily="18" charset="2"/>
              <a:buNone/>
            </a:pPr>
            <a:r>
              <a:rPr lang="en-US" altLang="ja-JP" sz="2000" dirty="0" smtClean="0">
                <a:solidFill>
                  <a:schemeClr val="tx1"/>
                </a:solidFill>
                <a:latin typeface="Arial" charset="0"/>
                <a:ea typeface="ＤＨＰ平成ゴシックW5" pitchFamily="2" charset="-128"/>
                <a:cs typeface="Arial" charset="0"/>
              </a:rPr>
              <a:t> </a:t>
            </a:r>
          </a:p>
          <a:p>
            <a:pPr eaLnBrk="1" hangingPunct="1">
              <a:lnSpc>
                <a:spcPct val="80000"/>
              </a:lnSpc>
              <a:buFontTx/>
              <a:buNone/>
            </a:pPr>
            <a:r>
              <a:rPr lang="ja-JP" altLang="en-US" sz="2000" dirty="0" smtClean="0">
                <a:solidFill>
                  <a:schemeClr val="tx1"/>
                </a:solidFill>
                <a:latin typeface="Arial" charset="0"/>
                <a:ea typeface="ＤＨＰ平成ゴシックW5" pitchFamily="2" charset="-128"/>
                <a:cs typeface="Arial" charset="0"/>
              </a:rPr>
              <a:t>  </a:t>
            </a:r>
            <a:r>
              <a:rPr lang="ja-JP" altLang="en-US" sz="2000" dirty="0" smtClean="0">
                <a:solidFill>
                  <a:srgbClr val="C00000"/>
                </a:solidFill>
                <a:latin typeface="+mn-ea"/>
                <a:cs typeface="Arial" charset="0"/>
              </a:rPr>
              <a:t>経済学</a:t>
            </a:r>
            <a:r>
              <a:rPr lang="ja-JP" altLang="en-US" sz="2000" dirty="0" smtClean="0">
                <a:solidFill>
                  <a:schemeClr val="tx1"/>
                </a:solidFill>
                <a:latin typeface="+mn-ea"/>
                <a:cs typeface="Arial" charset="0"/>
              </a:rPr>
              <a:t>＝</a:t>
            </a:r>
            <a:endParaRPr lang="en-US" altLang="ja-JP" sz="2000" dirty="0" smtClean="0">
              <a:solidFill>
                <a:schemeClr val="tx1"/>
              </a:solidFill>
              <a:latin typeface="+mn-ea"/>
              <a:cs typeface="Arial" charset="0"/>
            </a:endParaRPr>
          </a:p>
          <a:p>
            <a:pPr eaLnBrk="1" hangingPunct="1">
              <a:lnSpc>
                <a:spcPct val="80000"/>
              </a:lnSpc>
              <a:buFontTx/>
              <a:buNone/>
            </a:pPr>
            <a:r>
              <a:rPr lang="ja-JP" altLang="en-US" sz="2000" dirty="0" smtClean="0">
                <a:solidFill>
                  <a:schemeClr val="tx1"/>
                </a:solidFill>
                <a:latin typeface="+mn-ea"/>
                <a:cs typeface="Arial" charset="0"/>
              </a:rPr>
              <a:t>　</a:t>
            </a:r>
            <a:r>
              <a:rPr lang="ja-JP" altLang="en-US" sz="2000" dirty="0" smtClean="0">
                <a:solidFill>
                  <a:srgbClr val="C00000"/>
                </a:solidFill>
                <a:latin typeface="+mn-ea"/>
                <a:cs typeface="Arial" charset="0"/>
              </a:rPr>
              <a:t>ミクロ経済学</a:t>
            </a:r>
            <a:r>
              <a:rPr lang="ja-JP" altLang="en-US" sz="2000" dirty="0" smtClean="0">
                <a:solidFill>
                  <a:schemeClr val="tx1"/>
                </a:solidFill>
                <a:latin typeface="+mn-ea"/>
                <a:cs typeface="Arial" charset="0"/>
              </a:rPr>
              <a:t>は消費者、企業、政府などの経済主体の経済活動を個別に分析。</a:t>
            </a:r>
            <a:endParaRPr lang="en-US" altLang="ja-JP" sz="2000" dirty="0" smtClean="0">
              <a:solidFill>
                <a:schemeClr val="tx1"/>
              </a:solidFill>
              <a:latin typeface="+mn-ea"/>
              <a:cs typeface="Arial" charset="0"/>
            </a:endParaRPr>
          </a:p>
          <a:p>
            <a:pPr eaLnBrk="1" hangingPunct="1">
              <a:lnSpc>
                <a:spcPct val="80000"/>
              </a:lnSpc>
              <a:buFontTx/>
              <a:buNone/>
            </a:pPr>
            <a:r>
              <a:rPr lang="ja-JP" altLang="en-US" sz="2000" dirty="0" smtClean="0">
                <a:solidFill>
                  <a:schemeClr val="tx1"/>
                </a:solidFill>
                <a:latin typeface="+mn-ea"/>
                <a:cs typeface="Arial" charset="0"/>
              </a:rPr>
              <a:t>　</a:t>
            </a:r>
            <a:r>
              <a:rPr lang="ja-JP" altLang="en-US" sz="2000" dirty="0" smtClean="0">
                <a:solidFill>
                  <a:srgbClr val="C00000"/>
                </a:solidFill>
                <a:latin typeface="+mn-ea"/>
                <a:cs typeface="Arial" charset="0"/>
              </a:rPr>
              <a:t>マクロ経済学</a:t>
            </a:r>
            <a:r>
              <a:rPr lang="ja-JP" altLang="en-US" sz="2000" dirty="0" smtClean="0">
                <a:solidFill>
                  <a:schemeClr val="tx1"/>
                </a:solidFill>
                <a:latin typeface="+mn-ea"/>
                <a:cs typeface="Arial" charset="0"/>
              </a:rPr>
              <a:t>はそれらがなす一国全体ないし諸国の経済活動を分析する。</a:t>
            </a:r>
            <a:endParaRPr lang="en-US" altLang="ja-JP" sz="2000" dirty="0" smtClean="0">
              <a:solidFill>
                <a:schemeClr val="tx1"/>
              </a:solidFill>
              <a:latin typeface="+mn-ea"/>
              <a:cs typeface="Arial" charset="0"/>
            </a:endParaRPr>
          </a:p>
          <a:p>
            <a:pPr eaLnBrk="1" hangingPunct="1">
              <a:lnSpc>
                <a:spcPct val="80000"/>
              </a:lnSpc>
              <a:buFontTx/>
              <a:buNone/>
            </a:pPr>
            <a:endParaRPr lang="ja-JP" altLang="en-US" sz="2000" dirty="0" smtClean="0">
              <a:solidFill>
                <a:schemeClr val="tx1"/>
              </a:solidFill>
              <a:latin typeface="Arial" charset="0"/>
              <a:ea typeface="ＤＨＰ平成ゴシックW5" pitchFamily="2" charset="-128"/>
              <a:cs typeface="Arial" charset="0"/>
            </a:endParaRPr>
          </a:p>
          <a:p>
            <a:pPr eaLnBrk="1" hangingPunct="1">
              <a:buFont typeface="Wingdings 2" pitchFamily="18" charset="2"/>
              <a:buNone/>
            </a:pPr>
            <a:r>
              <a:rPr lang="en-US" altLang="ja-JP" sz="2000" dirty="0" smtClean="0">
                <a:solidFill>
                  <a:srgbClr val="C00000"/>
                </a:solidFill>
                <a:latin typeface="Arial" charset="0"/>
                <a:ea typeface="ＤＨＰ平成ゴシックW5" pitchFamily="2" charset="-128"/>
                <a:cs typeface="Arial" charset="0"/>
              </a:rPr>
              <a:t>Business administration </a:t>
            </a:r>
            <a:r>
              <a:rPr lang="en-US" altLang="ja-JP" sz="2000" dirty="0" smtClean="0">
                <a:solidFill>
                  <a:schemeClr val="tx1"/>
                </a:solidFill>
                <a:latin typeface="Arial" charset="0"/>
                <a:ea typeface="ＤＨＰ平成ゴシックW5" pitchFamily="2" charset="-128"/>
                <a:cs typeface="Arial" charset="0"/>
              </a:rPr>
              <a:t>= to analyze the business activities of profit organizations such as  commercial firms and nonprofit organizations such as schools, hospitals and government</a:t>
            </a:r>
          </a:p>
          <a:p>
            <a:pPr eaLnBrk="1" hangingPunct="1">
              <a:buFont typeface="Wingdings 2" pitchFamily="18" charset="2"/>
              <a:buNone/>
            </a:pPr>
            <a:endParaRPr lang="en-US" altLang="ja-JP" sz="2000" dirty="0" smtClean="0">
              <a:solidFill>
                <a:schemeClr val="tx1"/>
              </a:solidFill>
              <a:latin typeface="Arial" charset="0"/>
              <a:ea typeface="ＤＨＰ平成ゴシックW5" pitchFamily="2" charset="-128"/>
              <a:cs typeface="Arial" charset="0"/>
            </a:endParaRPr>
          </a:p>
          <a:p>
            <a:pPr eaLnBrk="1" hangingPunct="1">
              <a:lnSpc>
                <a:spcPct val="80000"/>
              </a:lnSpc>
              <a:buFontTx/>
              <a:buNone/>
            </a:pPr>
            <a:r>
              <a:rPr lang="ja-JP" altLang="en-US" sz="2000" dirty="0" smtClean="0">
                <a:solidFill>
                  <a:srgbClr val="C00000"/>
                </a:solidFill>
                <a:latin typeface="+mn-ea"/>
                <a:cs typeface="Arial" charset="0"/>
              </a:rPr>
              <a:t>経営学</a:t>
            </a:r>
            <a:r>
              <a:rPr lang="ja-JP" altLang="en-US" sz="2000" dirty="0" smtClean="0">
                <a:solidFill>
                  <a:schemeClr val="tx1"/>
                </a:solidFill>
                <a:latin typeface="+mn-ea"/>
                <a:cs typeface="Arial" charset="0"/>
              </a:rPr>
              <a:t>＝企業などの営利組織や学校・病院・政府などの非営利組織の経営活動を分析する</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スライド番号プレースホルダ 6"/>
          <p:cNvSpPr>
            <a:spLocks noGrp="1"/>
          </p:cNvSpPr>
          <p:nvPr>
            <p:ph type="sldNum" sz="quarter" idx="12"/>
          </p:nvPr>
        </p:nvSpPr>
        <p:spPr/>
        <p:txBody>
          <a:bodyPr/>
          <a:lstStyle/>
          <a:p>
            <a:pPr>
              <a:defRPr/>
            </a:pPr>
            <a:fld id="{332A3685-A40E-459B-99D8-DDD627663E26}" type="slidenum">
              <a:rPr lang="en-US" altLang="ja-JP"/>
              <a:pPr>
                <a:defRPr/>
              </a:pPr>
              <a:t>12</a:t>
            </a:fld>
            <a:endParaRPr lang="en-US" altLang="ja-JP"/>
          </a:p>
        </p:txBody>
      </p:sp>
      <p:sp>
        <p:nvSpPr>
          <p:cNvPr id="6146" name="Rectangle 2"/>
          <p:cNvSpPr>
            <a:spLocks noGrp="1" noChangeArrowheads="1"/>
          </p:cNvSpPr>
          <p:nvPr>
            <p:ph type="title" idx="4294967295"/>
          </p:nvPr>
        </p:nvSpPr>
        <p:spPr>
          <a:xfrm>
            <a:off x="0" y="304800"/>
            <a:ext cx="9001125" cy="909638"/>
          </a:xfrm>
        </p:spPr>
        <p:txBody>
          <a:bodyPr>
            <a:normAutofit fontScale="90000"/>
          </a:bodyPr>
          <a:lstStyle/>
          <a:p>
            <a:pPr eaLnBrk="1" fontAlgn="auto" hangingPunct="1">
              <a:spcAft>
                <a:spcPts val="0"/>
              </a:spcAft>
              <a:defRPr/>
            </a:pPr>
            <a:r>
              <a:rPr lang="ja-JP" altLang="en-US" sz="3000" dirty="0" smtClean="0">
                <a:solidFill>
                  <a:schemeClr val="tx1"/>
                </a:solidFill>
                <a:latin typeface="ＭＳ 明朝" charset="-128"/>
                <a:ea typeface="ＭＳ ゴシック" pitchFamily="49" charset="-128"/>
              </a:rPr>
              <a:t>３</a:t>
            </a:r>
            <a:r>
              <a:rPr lang="en-US" altLang="ja-JP" sz="3000" dirty="0" smtClean="0">
                <a:solidFill>
                  <a:schemeClr val="tx1"/>
                </a:solidFill>
                <a:latin typeface="ＭＳ 明朝" charset="-128"/>
                <a:ea typeface="ＭＳ ゴシック" pitchFamily="49" charset="-128"/>
              </a:rPr>
              <a:t>-2</a:t>
            </a:r>
            <a:r>
              <a:rPr lang="ja-JP" altLang="en-US" sz="3000" dirty="0" err="1" smtClean="0">
                <a:solidFill>
                  <a:schemeClr val="tx1"/>
                </a:solidFill>
                <a:latin typeface="ＭＳ 明朝" charset="-128"/>
                <a:ea typeface="ＭＳ ゴシック" pitchFamily="49" charset="-128"/>
              </a:rPr>
              <a:t>．</a:t>
            </a:r>
            <a:r>
              <a:rPr lang="en-US" altLang="ja-JP" sz="3200" dirty="0" smtClean="0">
                <a:solidFill>
                  <a:schemeClr val="tx1"/>
                </a:solidFill>
              </a:rPr>
              <a:t> Difference between economics and</a:t>
            </a:r>
            <a:br>
              <a:rPr lang="en-US" altLang="ja-JP" sz="3200" dirty="0" smtClean="0">
                <a:solidFill>
                  <a:schemeClr val="tx1"/>
                </a:solidFill>
              </a:rPr>
            </a:br>
            <a:r>
              <a:rPr lang="en-US" altLang="ja-JP" sz="3200" dirty="0" smtClean="0">
                <a:solidFill>
                  <a:schemeClr val="tx1"/>
                </a:solidFill>
              </a:rPr>
              <a:t>   business administration   </a:t>
            </a:r>
            <a:r>
              <a:rPr lang="ja-JP" altLang="en-US" sz="3000" dirty="0" smtClean="0">
                <a:solidFill>
                  <a:schemeClr val="tx1"/>
                </a:solidFill>
                <a:latin typeface="ＭＳ 明朝" charset="-128"/>
                <a:ea typeface="ＭＳ ゴシック" pitchFamily="49" charset="-128"/>
              </a:rPr>
              <a:t>経済学と経営学の違い</a:t>
            </a:r>
          </a:p>
        </p:txBody>
      </p:sp>
      <p:sp>
        <p:nvSpPr>
          <p:cNvPr id="19459" name="Rectangle 3"/>
          <p:cNvSpPr>
            <a:spLocks noGrp="1" noChangeArrowheads="1"/>
          </p:cNvSpPr>
          <p:nvPr>
            <p:ph type="body" idx="4294967295"/>
          </p:nvPr>
        </p:nvSpPr>
        <p:spPr>
          <a:xfrm>
            <a:off x="428625" y="1500188"/>
            <a:ext cx="8715375" cy="5214937"/>
          </a:xfrm>
        </p:spPr>
        <p:txBody>
          <a:bodyPr/>
          <a:lstStyle/>
          <a:p>
            <a:pPr eaLnBrk="1" hangingPunct="1">
              <a:buFont typeface="Wingdings 2" pitchFamily="18" charset="2"/>
              <a:buNone/>
            </a:pPr>
            <a:r>
              <a:rPr lang="en-US" altLang="ja-JP" sz="2000" dirty="0" smtClean="0">
                <a:solidFill>
                  <a:srgbClr val="C00000"/>
                </a:solidFill>
                <a:latin typeface="Arial" charset="0"/>
                <a:ea typeface="ＤＨＰ平成ゴシックW5" pitchFamily="2" charset="-128"/>
                <a:cs typeface="Arial" charset="0"/>
              </a:rPr>
              <a:t>Commerce</a:t>
            </a:r>
            <a:r>
              <a:rPr lang="en-US" altLang="ja-JP" sz="2000" dirty="0" smtClean="0">
                <a:solidFill>
                  <a:schemeClr val="tx1"/>
                </a:solidFill>
                <a:latin typeface="Arial" charset="0"/>
                <a:ea typeface="ＤＨＰ平成ゴシックW5" pitchFamily="2" charset="-128"/>
                <a:cs typeface="Arial" charset="0"/>
              </a:rPr>
              <a:t> = to analyze the processes from production of goods, distribution and sales to consumers  </a:t>
            </a:r>
          </a:p>
          <a:p>
            <a:pPr eaLnBrk="1" hangingPunct="1">
              <a:buFont typeface="Wingdings 2" pitchFamily="18" charset="2"/>
              <a:buNone/>
            </a:pPr>
            <a:endParaRPr lang="en-US" altLang="ja-JP" sz="2000" dirty="0" smtClean="0">
              <a:solidFill>
                <a:schemeClr val="tx1"/>
              </a:solidFill>
              <a:latin typeface="+mn-ea"/>
              <a:cs typeface="Arial" charset="0"/>
            </a:endParaRPr>
          </a:p>
          <a:p>
            <a:pPr eaLnBrk="1" hangingPunct="1">
              <a:lnSpc>
                <a:spcPct val="80000"/>
              </a:lnSpc>
              <a:buFontTx/>
              <a:buNone/>
            </a:pPr>
            <a:r>
              <a:rPr lang="ja-JP" altLang="en-US" sz="2000" dirty="0" smtClean="0">
                <a:solidFill>
                  <a:srgbClr val="C00000"/>
                </a:solidFill>
                <a:latin typeface="+mn-ea"/>
                <a:cs typeface="Arial" charset="0"/>
              </a:rPr>
              <a:t>商学</a:t>
            </a:r>
            <a:r>
              <a:rPr lang="ja-JP" altLang="en-US" sz="2000" dirty="0" smtClean="0">
                <a:solidFill>
                  <a:schemeClr val="tx1"/>
                </a:solidFill>
                <a:latin typeface="+mn-ea"/>
                <a:cs typeface="Arial" charset="0"/>
              </a:rPr>
              <a:t>＝商品やサービスが生産、流通、販売の段階を経て消費者へ渡るまでの過程を分析する</a:t>
            </a:r>
            <a:endParaRPr lang="en-US" altLang="ja-JP" sz="2000" dirty="0" smtClean="0">
              <a:solidFill>
                <a:schemeClr val="tx1"/>
              </a:solidFill>
              <a:latin typeface="+mn-ea"/>
              <a:cs typeface="Arial" charset="0"/>
            </a:endParaRPr>
          </a:p>
          <a:p>
            <a:pPr eaLnBrk="1" hangingPunct="1">
              <a:lnSpc>
                <a:spcPct val="80000"/>
              </a:lnSpc>
              <a:buFontTx/>
              <a:buNone/>
            </a:pPr>
            <a:endParaRPr lang="ja-JP" altLang="en-US" sz="2000" dirty="0" smtClean="0">
              <a:solidFill>
                <a:schemeClr val="tx1"/>
              </a:solidFill>
              <a:latin typeface="Arial" charset="0"/>
              <a:ea typeface="ＤＨＰ平成ゴシックW5" pitchFamily="2" charset="-128"/>
              <a:cs typeface="Arial" charset="0"/>
            </a:endParaRPr>
          </a:p>
          <a:p>
            <a:pPr eaLnBrk="1" hangingPunct="1">
              <a:buFont typeface="Wingdings 2" pitchFamily="18" charset="2"/>
              <a:buNone/>
            </a:pPr>
            <a:r>
              <a:rPr lang="en-US" altLang="ja-JP" sz="2000" dirty="0" smtClean="0">
                <a:solidFill>
                  <a:srgbClr val="C00000"/>
                </a:solidFill>
                <a:latin typeface="Arial" charset="0"/>
                <a:ea typeface="ＤＨＰ平成ゴシックW5" pitchFamily="2" charset="-128"/>
                <a:cs typeface="Arial" charset="0"/>
              </a:rPr>
              <a:t>Accounting </a:t>
            </a:r>
            <a:r>
              <a:rPr lang="en-US" altLang="ja-JP" sz="2000" dirty="0" smtClean="0">
                <a:solidFill>
                  <a:schemeClr val="tx1"/>
                </a:solidFill>
                <a:latin typeface="Arial" charset="0"/>
                <a:ea typeface="ＤＨＰ平成ゴシックW5" pitchFamily="2" charset="-128"/>
                <a:cs typeface="Arial" charset="0"/>
              </a:rPr>
              <a:t>= to analyze the measurement and management of revenue and expenditure of an economic subject, the difference between them ( = profit or loss statement), assets and liabilities (balance sheet), money flow table and other accounting information</a:t>
            </a:r>
          </a:p>
          <a:p>
            <a:pPr eaLnBrk="1" hangingPunct="1">
              <a:lnSpc>
                <a:spcPct val="80000"/>
              </a:lnSpc>
              <a:buFontTx/>
              <a:buNone/>
            </a:pPr>
            <a:endParaRPr lang="ja-JP" altLang="en-US" sz="2000" dirty="0" smtClean="0">
              <a:solidFill>
                <a:schemeClr val="tx1"/>
              </a:solidFill>
              <a:latin typeface="+mn-ea"/>
              <a:cs typeface="Arial" charset="0"/>
            </a:endParaRPr>
          </a:p>
          <a:p>
            <a:pPr eaLnBrk="1" hangingPunct="1">
              <a:lnSpc>
                <a:spcPct val="80000"/>
              </a:lnSpc>
              <a:buFontTx/>
              <a:buNone/>
            </a:pPr>
            <a:r>
              <a:rPr lang="ja-JP" altLang="en-US" sz="2000" dirty="0" smtClean="0">
                <a:solidFill>
                  <a:srgbClr val="C00000"/>
                </a:solidFill>
                <a:latin typeface="+mn-ea"/>
                <a:cs typeface="Arial" charset="0"/>
              </a:rPr>
              <a:t>会計学</a:t>
            </a:r>
            <a:r>
              <a:rPr lang="ja-JP" altLang="en-US" sz="2000" dirty="0" smtClean="0">
                <a:solidFill>
                  <a:schemeClr val="tx1"/>
                </a:solidFill>
                <a:latin typeface="+mn-ea"/>
                <a:cs typeface="Arial" charset="0"/>
              </a:rPr>
              <a:t>＝経済主体の収入と支出、その収支差（＝損益計算書）、資産と負債（貸借対照表）、資金収支計算書などの計数的情報の測定や管理を分析する</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a:xfrm>
            <a:off x="685800" y="304800"/>
            <a:ext cx="7772400" cy="838200"/>
          </a:xfrm>
        </p:spPr>
        <p:txBody>
          <a:bodyPr/>
          <a:lstStyle/>
          <a:p>
            <a:pPr eaLnBrk="1" fontAlgn="auto" hangingPunct="1">
              <a:spcAft>
                <a:spcPts val="0"/>
              </a:spcAft>
              <a:defRPr/>
            </a:pPr>
            <a:r>
              <a:rPr lang="ja-JP" altLang="en-US" sz="3000" dirty="0" smtClean="0">
                <a:solidFill>
                  <a:schemeClr val="tx1"/>
                </a:solidFill>
                <a:ea typeface="ＭＳ ゴシック" pitchFamily="49" charset="-128"/>
              </a:rPr>
              <a:t>４</a:t>
            </a:r>
            <a:r>
              <a:rPr lang="en-US" altLang="ja-JP" sz="3000" dirty="0" smtClean="0">
                <a:solidFill>
                  <a:schemeClr val="tx1"/>
                </a:solidFill>
                <a:ea typeface="ＭＳ ゴシック" pitchFamily="49" charset="-128"/>
              </a:rPr>
              <a:t>. What is economy? </a:t>
            </a:r>
            <a:r>
              <a:rPr lang="ja-JP" altLang="en-US" sz="3000" dirty="0" smtClean="0">
                <a:solidFill>
                  <a:schemeClr val="tx1"/>
                </a:solidFill>
                <a:latin typeface="ＭＳ 明朝" charset="-128"/>
                <a:ea typeface="ＭＳ ゴシック" pitchFamily="49" charset="-128"/>
              </a:rPr>
              <a:t>経済とは何か</a:t>
            </a:r>
          </a:p>
        </p:txBody>
      </p:sp>
      <p:sp>
        <p:nvSpPr>
          <p:cNvPr id="20483" name="Rectangle 3"/>
          <p:cNvSpPr>
            <a:spLocks noGrp="1" noChangeArrowheads="1"/>
          </p:cNvSpPr>
          <p:nvPr>
            <p:ph idx="1"/>
          </p:nvPr>
        </p:nvSpPr>
        <p:spPr>
          <a:xfrm>
            <a:off x="142875" y="1125538"/>
            <a:ext cx="8858250" cy="5543550"/>
          </a:xfrm>
        </p:spPr>
        <p:txBody>
          <a:bodyPr>
            <a:normAutofit lnSpcReduction="10000"/>
          </a:bodyPr>
          <a:lstStyle/>
          <a:p>
            <a:pPr eaLnBrk="1" hangingPunct="1">
              <a:buFont typeface="Wingdings 2" pitchFamily="18" charset="2"/>
              <a:buNone/>
            </a:pPr>
            <a:r>
              <a:rPr lang="en-US" altLang="ja-JP" sz="2000" dirty="0" smtClean="0">
                <a:solidFill>
                  <a:schemeClr val="tx1"/>
                </a:solidFill>
                <a:latin typeface="Arial" charset="0"/>
                <a:ea typeface="ＤＨＰ平成ゴシックW5" pitchFamily="2" charset="-128"/>
                <a:cs typeface="Arial" charset="0"/>
              </a:rPr>
              <a:t>Economics is defined as a science that inquires and analyzes economy</a:t>
            </a:r>
          </a:p>
          <a:p>
            <a:pPr eaLnBrk="1" hangingPunct="1">
              <a:buFont typeface="Wingdings 2" pitchFamily="18" charset="2"/>
              <a:buNone/>
            </a:pPr>
            <a:r>
              <a:rPr lang="ja-JP" altLang="en-US" sz="2000" dirty="0" smtClean="0">
                <a:solidFill>
                  <a:schemeClr val="tx1"/>
                </a:solidFill>
                <a:latin typeface="+mn-ea"/>
                <a:cs typeface="Arial" charset="0"/>
              </a:rPr>
              <a:t>経済学＝経済を研究し分析する科学</a:t>
            </a:r>
            <a:endParaRPr lang="en-US" altLang="ja-JP" sz="2000" dirty="0" smtClean="0">
              <a:solidFill>
                <a:schemeClr val="tx1"/>
              </a:solidFill>
              <a:latin typeface="+mn-ea"/>
              <a:cs typeface="Arial" charset="0"/>
            </a:endParaRPr>
          </a:p>
          <a:p>
            <a:pPr eaLnBrk="1" hangingPunct="1">
              <a:buFont typeface="Wingdings 2" pitchFamily="18" charset="2"/>
              <a:buNone/>
            </a:pPr>
            <a:endParaRPr lang="en-US" altLang="ja-JP" sz="2000" dirty="0" smtClean="0">
              <a:solidFill>
                <a:schemeClr val="tx1"/>
              </a:solidFill>
              <a:latin typeface="Arial" charset="0"/>
              <a:ea typeface="ＤＨＰ平成ゴシックW5" pitchFamily="2" charset="-128"/>
              <a:cs typeface="Arial" charset="0"/>
            </a:endParaRPr>
          </a:p>
          <a:p>
            <a:pPr eaLnBrk="1" hangingPunct="1">
              <a:buFont typeface="Wingdings 2" pitchFamily="18" charset="2"/>
              <a:buNone/>
            </a:pPr>
            <a:r>
              <a:rPr lang="en-US" altLang="ja-JP" sz="2000" dirty="0" smtClean="0">
                <a:solidFill>
                  <a:srgbClr val="C00000"/>
                </a:solidFill>
                <a:latin typeface="Arial" charset="0"/>
                <a:ea typeface="ＤＨＰ平成ゴシックW5" pitchFamily="2" charset="-128"/>
                <a:cs typeface="Arial" charset="0"/>
              </a:rPr>
              <a:t>Scarcity</a:t>
            </a:r>
            <a:r>
              <a:rPr lang="en-US" altLang="ja-JP" sz="2000" b="1" dirty="0" smtClean="0">
                <a:solidFill>
                  <a:schemeClr val="tx1"/>
                </a:solidFill>
                <a:latin typeface="Arial" charset="0"/>
                <a:ea typeface="ＤＨＰ平成ゴシックW5" pitchFamily="2" charset="-128"/>
                <a:cs typeface="Arial" charset="0"/>
              </a:rPr>
              <a:t> </a:t>
            </a:r>
            <a:r>
              <a:rPr lang="en-US" altLang="ja-JP" sz="2000" dirty="0" smtClean="0">
                <a:solidFill>
                  <a:schemeClr val="tx1"/>
                </a:solidFill>
                <a:latin typeface="Arial" charset="0"/>
                <a:ea typeface="ＤＨＰ平成ゴシックW5" pitchFamily="2" charset="-128"/>
                <a:cs typeface="Arial" charset="0"/>
              </a:rPr>
              <a:t>Definition</a:t>
            </a:r>
            <a:r>
              <a:rPr lang="en-US" altLang="ja-JP" sz="2000" b="1" dirty="0" smtClean="0">
                <a:solidFill>
                  <a:schemeClr val="tx1"/>
                </a:solidFill>
                <a:latin typeface="Arial" charset="0"/>
                <a:ea typeface="ＤＨＰ平成ゴシックW5" pitchFamily="2" charset="-128"/>
                <a:cs typeface="Arial" charset="0"/>
              </a:rPr>
              <a:t> </a:t>
            </a:r>
            <a:r>
              <a:rPr lang="en-US" altLang="ja-JP" sz="2000" dirty="0" smtClean="0">
                <a:solidFill>
                  <a:schemeClr val="tx1"/>
                </a:solidFill>
                <a:latin typeface="Arial" charset="0"/>
                <a:ea typeface="ＤＨＰ平成ゴシックW5" pitchFamily="2" charset="-128"/>
                <a:cs typeface="Arial" charset="0"/>
              </a:rPr>
              <a:t>by Lionel Robins (1932)</a:t>
            </a:r>
          </a:p>
          <a:p>
            <a:pPr eaLnBrk="1" hangingPunct="1">
              <a:buFont typeface="Wingdings 2" pitchFamily="18" charset="2"/>
              <a:buNone/>
            </a:pPr>
            <a:r>
              <a:rPr lang="en-US" altLang="ja-JP" sz="2000" dirty="0" smtClean="0">
                <a:solidFill>
                  <a:schemeClr val="tx1"/>
                </a:solidFill>
                <a:latin typeface="Arial" charset="0"/>
                <a:ea typeface="ＤＨＰ平成ゴシックW5" pitchFamily="2" charset="-128"/>
                <a:cs typeface="Arial" charset="0"/>
              </a:rPr>
              <a:t>Economy is  “human activities to get and utilize at any expense goods and</a:t>
            </a:r>
          </a:p>
          <a:p>
            <a:pPr eaLnBrk="1" hangingPunct="1">
              <a:buFont typeface="Wingdings 2" pitchFamily="18" charset="2"/>
              <a:buNone/>
            </a:pPr>
            <a:r>
              <a:rPr lang="en-US" altLang="ja-JP" sz="2000" dirty="0" smtClean="0">
                <a:solidFill>
                  <a:schemeClr val="tx1"/>
                </a:solidFill>
                <a:latin typeface="Arial" charset="0"/>
                <a:ea typeface="ＤＨＰ平成ゴシックW5" pitchFamily="2" charset="-128"/>
                <a:cs typeface="Arial" charset="0"/>
              </a:rPr>
              <a:t>services that are relatively </a:t>
            </a:r>
            <a:r>
              <a:rPr lang="en-US" altLang="ja-JP" sz="2000" dirty="0" smtClean="0">
                <a:solidFill>
                  <a:srgbClr val="C00000"/>
                </a:solidFill>
                <a:latin typeface="Arial" charset="0"/>
                <a:ea typeface="ＤＨＰ平成ゴシックW5" pitchFamily="2" charset="-128"/>
                <a:cs typeface="Arial" charset="0"/>
              </a:rPr>
              <a:t>scarce</a:t>
            </a:r>
            <a:r>
              <a:rPr lang="en-US" altLang="ja-JP" sz="2000" dirty="0" smtClean="0">
                <a:solidFill>
                  <a:schemeClr val="tx1"/>
                </a:solidFill>
                <a:latin typeface="Arial" charset="0"/>
                <a:ea typeface="ＤＨＰ平成ゴシックW5" pitchFamily="2" charset="-128"/>
                <a:cs typeface="Arial" charset="0"/>
              </a:rPr>
              <a:t> in comparison with human desires for them" </a:t>
            </a:r>
          </a:p>
          <a:p>
            <a:pPr eaLnBrk="1" hangingPunct="1">
              <a:buFont typeface="Wingdings 2" pitchFamily="18" charset="2"/>
              <a:buNone/>
            </a:pPr>
            <a:r>
              <a:rPr lang="ja-JP" altLang="en-US" sz="2000" dirty="0" smtClean="0">
                <a:solidFill>
                  <a:schemeClr val="tx1"/>
                </a:solidFill>
                <a:latin typeface="+mn-ea"/>
                <a:cs typeface="Arial" charset="0"/>
              </a:rPr>
              <a:t>ライオネル・ロビンズ（</a:t>
            </a:r>
            <a:r>
              <a:rPr lang="en-US" altLang="ja-JP" sz="2000" dirty="0" smtClean="0">
                <a:solidFill>
                  <a:schemeClr val="tx1"/>
                </a:solidFill>
                <a:latin typeface="+mn-ea"/>
                <a:cs typeface="Arial" charset="0"/>
              </a:rPr>
              <a:t>1932</a:t>
            </a:r>
            <a:r>
              <a:rPr lang="ja-JP" altLang="en-US" sz="2000" dirty="0" smtClean="0">
                <a:solidFill>
                  <a:schemeClr val="tx1"/>
                </a:solidFill>
                <a:latin typeface="+mn-ea"/>
                <a:cs typeface="Arial" charset="0"/>
              </a:rPr>
              <a:t>）による希少性定義</a:t>
            </a:r>
            <a:endParaRPr lang="en-US" altLang="ja-JP" sz="2000" dirty="0" smtClean="0">
              <a:solidFill>
                <a:schemeClr val="tx1"/>
              </a:solidFill>
              <a:latin typeface="+mn-ea"/>
              <a:cs typeface="Arial" charset="0"/>
            </a:endParaRPr>
          </a:p>
          <a:p>
            <a:pPr eaLnBrk="1" hangingPunct="1">
              <a:buFont typeface="Wingdings 2" pitchFamily="18" charset="2"/>
              <a:buNone/>
            </a:pPr>
            <a:r>
              <a:rPr lang="ja-JP" altLang="en-US" sz="2000" dirty="0" smtClean="0">
                <a:solidFill>
                  <a:schemeClr val="tx1"/>
                </a:solidFill>
                <a:latin typeface="+mn-ea"/>
                <a:cs typeface="Arial" charset="0"/>
              </a:rPr>
              <a:t>経済</a:t>
            </a:r>
            <a:r>
              <a:rPr lang="ja-JP" altLang="en-US" sz="2000" b="1" dirty="0" smtClean="0">
                <a:solidFill>
                  <a:schemeClr val="tx1"/>
                </a:solidFill>
                <a:latin typeface="+mn-ea"/>
                <a:cs typeface="Arial" charset="0"/>
              </a:rPr>
              <a:t>＝</a:t>
            </a:r>
            <a:r>
              <a:rPr lang="ja-JP" altLang="en-US" sz="2000" dirty="0" smtClean="0">
                <a:solidFill>
                  <a:schemeClr val="tx1"/>
                </a:solidFill>
                <a:latin typeface="+mn-ea"/>
                <a:cs typeface="Arial" charset="0"/>
              </a:rPr>
              <a:t>「人間の欲望と比較してその存在量が相対的に稀少な財貨やサービスを、何らかの犠牲を払って獲得・利用する活動」</a:t>
            </a:r>
          </a:p>
          <a:p>
            <a:pPr eaLnBrk="1" hangingPunct="1">
              <a:buFont typeface="Wingdings 2" pitchFamily="18" charset="2"/>
              <a:buNone/>
            </a:pPr>
            <a:endParaRPr lang="en-US" altLang="ja-JP" sz="2000" dirty="0" smtClean="0">
              <a:latin typeface="Arial" charset="0"/>
              <a:ea typeface="ＤＨＰ平成ゴシックW5" pitchFamily="2" charset="-128"/>
              <a:cs typeface="Arial" charset="0"/>
            </a:endParaRPr>
          </a:p>
          <a:p>
            <a:pPr eaLnBrk="1" hangingPunct="1">
              <a:buFont typeface="Wingdings 2" pitchFamily="18" charset="2"/>
              <a:buNone/>
            </a:pPr>
            <a:r>
              <a:rPr lang="en-US" altLang="ja-JP" sz="2000" dirty="0" smtClean="0">
                <a:solidFill>
                  <a:srgbClr val="C00000"/>
                </a:solidFill>
                <a:latin typeface="Arial" charset="0"/>
                <a:ea typeface="ＤＨＰ平成ゴシックW5" pitchFamily="2" charset="-128"/>
                <a:cs typeface="Arial" charset="0"/>
              </a:rPr>
              <a:t>Materialist</a:t>
            </a:r>
            <a:r>
              <a:rPr lang="en-US" altLang="ja-JP" sz="2000" dirty="0" smtClean="0">
                <a:solidFill>
                  <a:schemeClr val="tx1"/>
                </a:solidFill>
                <a:latin typeface="Arial" charset="0"/>
                <a:ea typeface="ＤＨＰ平成ゴシックW5" pitchFamily="2" charset="-128"/>
                <a:cs typeface="Arial" charset="0"/>
              </a:rPr>
              <a:t> definition by Alfred Marshall</a:t>
            </a:r>
            <a:br>
              <a:rPr lang="en-US" altLang="ja-JP" sz="2000" dirty="0" smtClean="0">
                <a:solidFill>
                  <a:schemeClr val="tx1"/>
                </a:solidFill>
                <a:latin typeface="Arial" charset="0"/>
                <a:ea typeface="ＤＨＰ平成ゴシックW5" pitchFamily="2" charset="-128"/>
                <a:cs typeface="Arial" charset="0"/>
              </a:rPr>
            </a:br>
            <a:r>
              <a:rPr lang="en-US" altLang="ja-JP" sz="2000" dirty="0" smtClean="0">
                <a:solidFill>
                  <a:schemeClr val="tx1"/>
                </a:solidFill>
                <a:latin typeface="Arial" charset="0"/>
                <a:ea typeface="ＤＨＰ平成ゴシックW5" pitchFamily="2" charset="-128"/>
                <a:cs typeface="Arial" charset="0"/>
              </a:rPr>
              <a:t>Economics is a science to study human behaviors that are related to material welfare </a:t>
            </a:r>
          </a:p>
          <a:p>
            <a:pPr eaLnBrk="1" hangingPunct="1">
              <a:buFont typeface="Wingdings 2" pitchFamily="18" charset="2"/>
              <a:buNone/>
            </a:pPr>
            <a:r>
              <a:rPr lang="ja-JP" altLang="en-US" sz="2000" dirty="0" smtClean="0">
                <a:solidFill>
                  <a:schemeClr val="tx1"/>
                </a:solidFill>
                <a:latin typeface="+mn-ea"/>
                <a:cs typeface="Arial" charset="0"/>
              </a:rPr>
              <a:t>アルフレッド・マーシャルによる物質主義的定義</a:t>
            </a:r>
            <a:endParaRPr lang="en-US" altLang="ja-JP" sz="2000" dirty="0" smtClean="0">
              <a:solidFill>
                <a:schemeClr val="tx1"/>
              </a:solidFill>
              <a:latin typeface="+mn-ea"/>
              <a:cs typeface="Arial" charset="0"/>
            </a:endParaRPr>
          </a:p>
          <a:p>
            <a:pPr eaLnBrk="1" hangingPunct="1">
              <a:buFont typeface="Wingdings 2" pitchFamily="18" charset="2"/>
              <a:buNone/>
            </a:pPr>
            <a:r>
              <a:rPr lang="ja-JP" altLang="en-US" sz="2000" dirty="0" smtClean="0">
                <a:solidFill>
                  <a:schemeClr val="tx1"/>
                </a:solidFill>
                <a:latin typeface="+mn-ea"/>
                <a:cs typeface="Arial" charset="0"/>
              </a:rPr>
              <a:t>経済学は、人間の物質的厚生に関わる行動を研究する科学である</a:t>
            </a:r>
            <a:endParaRPr lang="en-US" altLang="ja-JP" sz="2000" dirty="0" smtClean="0">
              <a:solidFill>
                <a:schemeClr val="tx1"/>
              </a:solidFill>
              <a:latin typeface="+mn-ea"/>
              <a:cs typeface="Arial" charset="0"/>
            </a:endParaRPr>
          </a:p>
        </p:txBody>
      </p:sp>
      <p:sp>
        <p:nvSpPr>
          <p:cNvPr id="4" name="スライド番号プレースホルダ 15"/>
          <p:cNvSpPr>
            <a:spLocks noGrp="1"/>
          </p:cNvSpPr>
          <p:nvPr>
            <p:ph type="sldNum" sz="quarter" idx="12"/>
          </p:nvPr>
        </p:nvSpPr>
        <p:spPr/>
        <p:txBody>
          <a:bodyPr/>
          <a:lstStyle/>
          <a:p>
            <a:pPr>
              <a:defRPr/>
            </a:pPr>
            <a:fld id="{981D69F7-3ACB-4090-9F47-1E0D357C0F75}" type="slidenum">
              <a:rPr lang="en-US" altLang="ja-JP"/>
              <a:pPr>
                <a:defRPr/>
              </a:pPr>
              <a:t>13</a:t>
            </a:fld>
            <a:endParaRPr lang="en-US" altLang="ja-JP"/>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a:xfrm>
            <a:off x="685800" y="304800"/>
            <a:ext cx="7772400" cy="552432"/>
          </a:xfrm>
        </p:spPr>
        <p:txBody>
          <a:bodyPr>
            <a:normAutofit fontScale="90000"/>
          </a:bodyPr>
          <a:lstStyle/>
          <a:p>
            <a:pPr eaLnBrk="1" fontAlgn="auto" hangingPunct="1">
              <a:spcAft>
                <a:spcPts val="0"/>
              </a:spcAft>
              <a:defRPr/>
            </a:pPr>
            <a:r>
              <a:rPr lang="ja-JP" altLang="en-US" sz="3000" dirty="0" smtClean="0">
                <a:solidFill>
                  <a:schemeClr val="tx1"/>
                </a:solidFill>
                <a:ea typeface="ＭＳ ゴシック" pitchFamily="49" charset="-128"/>
              </a:rPr>
              <a:t>４</a:t>
            </a:r>
            <a:r>
              <a:rPr lang="en-US" altLang="ja-JP" sz="3000" dirty="0" smtClean="0">
                <a:solidFill>
                  <a:schemeClr val="tx1"/>
                </a:solidFill>
                <a:ea typeface="ＭＳ ゴシック" pitchFamily="49" charset="-128"/>
              </a:rPr>
              <a:t>-2. What is etymology of economy? </a:t>
            </a:r>
            <a:br>
              <a:rPr lang="en-US" altLang="ja-JP" sz="3000" dirty="0" smtClean="0">
                <a:solidFill>
                  <a:schemeClr val="tx1"/>
                </a:solidFill>
                <a:ea typeface="ＭＳ ゴシック" pitchFamily="49" charset="-128"/>
              </a:rPr>
            </a:br>
            <a:r>
              <a:rPr lang="en-US" altLang="ja-JP" sz="3000" dirty="0" smtClean="0">
                <a:solidFill>
                  <a:schemeClr val="tx1"/>
                </a:solidFill>
                <a:ea typeface="ＭＳ ゴシック" pitchFamily="49" charset="-128"/>
              </a:rPr>
              <a:t> </a:t>
            </a:r>
            <a:r>
              <a:rPr lang="ja-JP" altLang="en-US" sz="3000" dirty="0" smtClean="0">
                <a:solidFill>
                  <a:schemeClr val="tx1"/>
                </a:solidFill>
                <a:latin typeface="ＭＳ 明朝" charset="-128"/>
                <a:ea typeface="ＭＳ ゴシック" pitchFamily="49" charset="-128"/>
              </a:rPr>
              <a:t>経済の語源は何か</a:t>
            </a:r>
          </a:p>
        </p:txBody>
      </p:sp>
      <p:sp>
        <p:nvSpPr>
          <p:cNvPr id="21507" name="Rectangle 3"/>
          <p:cNvSpPr>
            <a:spLocks noGrp="1" noChangeArrowheads="1"/>
          </p:cNvSpPr>
          <p:nvPr>
            <p:ph idx="1"/>
          </p:nvPr>
        </p:nvSpPr>
        <p:spPr>
          <a:xfrm>
            <a:off x="142875" y="1071563"/>
            <a:ext cx="8858250" cy="5597525"/>
          </a:xfrm>
        </p:spPr>
        <p:txBody>
          <a:bodyPr>
            <a:normAutofit lnSpcReduction="10000"/>
          </a:bodyPr>
          <a:lstStyle/>
          <a:p>
            <a:pPr eaLnBrk="1" hangingPunct="1">
              <a:buFont typeface="Wingdings 2" pitchFamily="18" charset="2"/>
              <a:buNone/>
            </a:pPr>
            <a:r>
              <a:rPr lang="en-US" altLang="ja-JP" sz="1800" dirty="0" smtClean="0">
                <a:solidFill>
                  <a:schemeClr val="tx1"/>
                </a:solidFill>
                <a:latin typeface="+mn-ea"/>
                <a:cs typeface="Arial" charset="0"/>
              </a:rPr>
              <a:t>Etymology in Chinese </a:t>
            </a:r>
            <a:r>
              <a:rPr lang="ja-JP" altLang="en-US" sz="1800" dirty="0" smtClean="0">
                <a:solidFill>
                  <a:srgbClr val="C00000"/>
                </a:solidFill>
                <a:latin typeface="+mn-ea"/>
                <a:cs typeface="Arial" charset="0"/>
              </a:rPr>
              <a:t>経世済民</a:t>
            </a:r>
            <a:r>
              <a:rPr lang="ja-JP" altLang="en-US" sz="1800" dirty="0" smtClean="0">
                <a:solidFill>
                  <a:schemeClr val="tx1"/>
                </a:solidFill>
                <a:latin typeface="+mn-ea"/>
                <a:cs typeface="Arial" charset="0"/>
              </a:rPr>
              <a:t> </a:t>
            </a:r>
            <a:r>
              <a:rPr lang="en-US" altLang="ja-JP" sz="1800" dirty="0" smtClean="0">
                <a:solidFill>
                  <a:schemeClr val="tx1"/>
                </a:solidFill>
                <a:latin typeface="+mn-ea"/>
                <a:cs typeface="Arial" charset="0"/>
              </a:rPr>
              <a:t>= </a:t>
            </a:r>
            <a:r>
              <a:rPr lang="ja-JP" altLang="en-US" sz="1800" dirty="0" smtClean="0">
                <a:solidFill>
                  <a:srgbClr val="C00000"/>
                </a:solidFill>
                <a:latin typeface="+mn-ea"/>
                <a:cs typeface="Arial" charset="0"/>
              </a:rPr>
              <a:t>経済</a:t>
            </a:r>
            <a:r>
              <a:rPr lang="en-US" altLang="ja-JP" sz="1800" dirty="0" smtClean="0">
                <a:solidFill>
                  <a:schemeClr val="tx1"/>
                </a:solidFill>
                <a:latin typeface="+mn-ea"/>
                <a:cs typeface="Arial" charset="0"/>
              </a:rPr>
              <a:t> = “to rule the society and save the people" </a:t>
            </a:r>
          </a:p>
          <a:p>
            <a:pPr eaLnBrk="1" hangingPunct="1">
              <a:buFont typeface="Wingdings 2" pitchFamily="18" charset="2"/>
              <a:buNone/>
            </a:pPr>
            <a:r>
              <a:rPr lang="en-US" altLang="ja-JP" sz="1800" dirty="0" smtClean="0">
                <a:solidFill>
                  <a:schemeClr val="tx1"/>
                </a:solidFill>
                <a:latin typeface="+mn-ea"/>
                <a:cs typeface="Arial" charset="0"/>
              </a:rPr>
              <a:t>…in the sense of socio-economy</a:t>
            </a:r>
          </a:p>
          <a:p>
            <a:pPr algn="just" eaLnBrk="1" hangingPunct="1">
              <a:buFontTx/>
              <a:buNone/>
            </a:pPr>
            <a:r>
              <a:rPr lang="ja-JP" altLang="en-US" sz="1800" dirty="0" smtClean="0">
                <a:solidFill>
                  <a:schemeClr val="tx1"/>
                </a:solidFill>
                <a:latin typeface="+mn-ea"/>
                <a:cs typeface="Arial" charset="0"/>
              </a:rPr>
              <a:t>中国の語源では経世済民＝経済＝「世を治め民を救う」という社会経済的な意味</a:t>
            </a:r>
          </a:p>
          <a:p>
            <a:pPr eaLnBrk="1" hangingPunct="1">
              <a:buFont typeface="Wingdings 2" pitchFamily="18" charset="2"/>
              <a:buNone/>
            </a:pPr>
            <a:endParaRPr lang="en-US" altLang="ja-JP" sz="1800" dirty="0" smtClean="0">
              <a:solidFill>
                <a:schemeClr val="tx1"/>
              </a:solidFill>
              <a:latin typeface="Arial" charset="0"/>
              <a:ea typeface="ＤＨＰ平成ゴシックW5" pitchFamily="2" charset="-128"/>
              <a:cs typeface="Arial" charset="0"/>
            </a:endParaRPr>
          </a:p>
          <a:p>
            <a:pPr eaLnBrk="1" hangingPunct="1">
              <a:buFont typeface="Wingdings 2" pitchFamily="18" charset="2"/>
              <a:buNone/>
            </a:pPr>
            <a:r>
              <a:rPr lang="en-US" altLang="ja-JP" sz="1800" dirty="0" smtClean="0">
                <a:solidFill>
                  <a:schemeClr val="tx1"/>
                </a:solidFill>
                <a:latin typeface="Arial" charset="0"/>
                <a:ea typeface="ＤＨＰ平成ゴシックW5" pitchFamily="2" charset="-128"/>
                <a:cs typeface="Arial" charset="0"/>
              </a:rPr>
              <a:t> Etymology in Greek </a:t>
            </a:r>
            <a:r>
              <a:rPr lang="en-US" altLang="ja-JP" sz="1800" dirty="0" err="1" smtClean="0">
                <a:solidFill>
                  <a:srgbClr val="C00000"/>
                </a:solidFill>
                <a:latin typeface="Arial" charset="0"/>
                <a:ea typeface="ＤＨＰ平成ゴシックW5" pitchFamily="2" charset="-128"/>
                <a:cs typeface="Arial" charset="0"/>
              </a:rPr>
              <a:t>Oikos</a:t>
            </a:r>
            <a:r>
              <a:rPr lang="en-US" altLang="ja-JP" sz="1800" dirty="0" smtClean="0">
                <a:solidFill>
                  <a:srgbClr val="C00000"/>
                </a:solidFill>
                <a:latin typeface="Arial" charset="0"/>
                <a:ea typeface="ＤＨＰ平成ゴシックW5" pitchFamily="2" charset="-128"/>
                <a:cs typeface="Arial" charset="0"/>
              </a:rPr>
              <a:t> </a:t>
            </a:r>
            <a:r>
              <a:rPr lang="el-GR" altLang="ja-JP" sz="1800" dirty="0" smtClean="0">
                <a:ea typeface="ＤＨＰ平成ゴシックW5" pitchFamily="2" charset="-128"/>
                <a:cs typeface="Arial" charset="0"/>
              </a:rPr>
              <a:t>οικος </a:t>
            </a:r>
            <a:r>
              <a:rPr lang="en-US" altLang="ja-JP" sz="1800" dirty="0" smtClean="0">
                <a:solidFill>
                  <a:schemeClr val="tx1"/>
                </a:solidFill>
                <a:latin typeface="Arial" charset="0"/>
                <a:ea typeface="ＤＨＰ平成ゴシックW5" pitchFamily="2" charset="-128"/>
                <a:cs typeface="Arial" charset="0"/>
              </a:rPr>
              <a:t> (home, house) + </a:t>
            </a:r>
            <a:r>
              <a:rPr lang="en-US" altLang="ja-JP" sz="1800" dirty="0" err="1" smtClean="0">
                <a:solidFill>
                  <a:srgbClr val="C00000"/>
                </a:solidFill>
                <a:latin typeface="Arial" charset="0"/>
                <a:ea typeface="ＤＨＰ平成ゴシックW5" pitchFamily="2" charset="-128"/>
                <a:cs typeface="Arial" charset="0"/>
              </a:rPr>
              <a:t>Nomos</a:t>
            </a:r>
            <a:r>
              <a:rPr lang="en-US" altLang="ja-JP" sz="1800" dirty="0" smtClean="0">
                <a:solidFill>
                  <a:srgbClr val="C00000"/>
                </a:solidFill>
                <a:latin typeface="Arial" charset="0"/>
                <a:ea typeface="ＤＨＰ平成ゴシックW5" pitchFamily="2" charset="-128"/>
                <a:cs typeface="Arial" charset="0"/>
              </a:rPr>
              <a:t> </a:t>
            </a:r>
            <a:r>
              <a:rPr lang="el-GR" altLang="ja-JP" sz="1800" dirty="0" smtClean="0"/>
              <a:t>νομος</a:t>
            </a:r>
            <a:r>
              <a:rPr lang="en-US" altLang="ja-JP" sz="1800" dirty="0" smtClean="0">
                <a:solidFill>
                  <a:srgbClr val="C00000"/>
                </a:solidFill>
                <a:latin typeface="Arial" charset="0"/>
                <a:ea typeface="ＤＨＰ平成ゴシックW5" pitchFamily="2" charset="-128"/>
              </a:rPr>
              <a:t> </a:t>
            </a:r>
            <a:r>
              <a:rPr lang="en-US" altLang="ja-JP" sz="1800" dirty="0" smtClean="0">
                <a:solidFill>
                  <a:schemeClr val="tx1"/>
                </a:solidFill>
                <a:latin typeface="Arial" charset="0"/>
                <a:ea typeface="ＤＨＰ平成ゴシックW5" pitchFamily="2" charset="-128"/>
              </a:rPr>
              <a:t>(law, norms)  </a:t>
            </a:r>
          </a:p>
          <a:p>
            <a:pPr eaLnBrk="1" hangingPunct="1">
              <a:buFont typeface="Wingdings 2" pitchFamily="18" charset="2"/>
              <a:buNone/>
            </a:pPr>
            <a:r>
              <a:rPr lang="en-US" altLang="ja-JP" sz="1800" dirty="0" smtClean="0">
                <a:solidFill>
                  <a:schemeClr val="tx1"/>
                </a:solidFill>
                <a:latin typeface="Arial" charset="0"/>
                <a:ea typeface="ＤＨＰ平成ゴシックW5" pitchFamily="2" charset="-128"/>
              </a:rPr>
              <a:t>   = </a:t>
            </a:r>
            <a:r>
              <a:rPr lang="en-US" altLang="ja-JP" sz="1800" dirty="0" err="1" smtClean="0">
                <a:solidFill>
                  <a:srgbClr val="C00000"/>
                </a:solidFill>
                <a:latin typeface="Arial" charset="0"/>
                <a:ea typeface="ＤＨＰ平成ゴシックW5" pitchFamily="2" charset="-128"/>
              </a:rPr>
              <a:t>Oikonomia</a:t>
            </a:r>
            <a:r>
              <a:rPr lang="en-US" altLang="ja-JP" sz="1800" dirty="0" smtClean="0">
                <a:solidFill>
                  <a:schemeClr val="tx1"/>
                </a:solidFill>
                <a:latin typeface="Arial" charset="0"/>
                <a:ea typeface="ＤＨＰ平成ゴシックW5" pitchFamily="2" charset="-128"/>
              </a:rPr>
              <a:t>, </a:t>
            </a:r>
            <a:r>
              <a:rPr lang="el-GR" altLang="ja-JP" sz="1800" dirty="0" smtClean="0">
                <a:solidFill>
                  <a:schemeClr val="tx1"/>
                </a:solidFill>
                <a:latin typeface="Arial" charset="0"/>
                <a:ea typeface="ＤＨＰ平成ゴシックW5" pitchFamily="2" charset="-128"/>
              </a:rPr>
              <a:t>Οικονομία </a:t>
            </a:r>
            <a:r>
              <a:rPr lang="en-US" altLang="ja-JP" sz="1800" dirty="0" smtClean="0">
                <a:solidFill>
                  <a:schemeClr val="tx1"/>
                </a:solidFill>
                <a:latin typeface="Arial" charset="0"/>
                <a:ea typeface="ＤＨＰ平成ゴシックW5" pitchFamily="2" charset="-128"/>
              </a:rPr>
              <a:t>(household management)… in the sense of private economy</a:t>
            </a:r>
          </a:p>
          <a:p>
            <a:pPr algn="just" eaLnBrk="1" hangingPunct="1">
              <a:buFontTx/>
              <a:buNone/>
            </a:pPr>
            <a:r>
              <a:rPr lang="ja-JP" altLang="en-US" sz="1800" dirty="0" smtClean="0">
                <a:solidFill>
                  <a:schemeClr val="tx1"/>
                </a:solidFill>
                <a:latin typeface="+mn-ea"/>
              </a:rPr>
              <a:t>ギリシャ語ではオイコス（家）＋ノモス（法、規範）</a:t>
            </a:r>
          </a:p>
          <a:p>
            <a:pPr algn="just" eaLnBrk="1" hangingPunct="1">
              <a:buFontTx/>
              <a:buNone/>
            </a:pPr>
            <a:r>
              <a:rPr lang="ja-JP" altLang="en-US" sz="1800" dirty="0" smtClean="0">
                <a:solidFill>
                  <a:schemeClr val="tx1"/>
                </a:solidFill>
                <a:latin typeface="+mn-ea"/>
              </a:rPr>
              <a:t>　　＝オイコノミア（家政、家計）</a:t>
            </a:r>
          </a:p>
          <a:p>
            <a:pPr eaLnBrk="1" hangingPunct="1">
              <a:buFont typeface="Wingdings 2" pitchFamily="18" charset="2"/>
              <a:buNone/>
            </a:pPr>
            <a:r>
              <a:rPr lang="en-US" altLang="ja-JP" sz="1800" dirty="0" smtClean="0">
                <a:solidFill>
                  <a:schemeClr val="tx1"/>
                </a:solidFill>
                <a:latin typeface="Arial" charset="0"/>
                <a:ea typeface="ＤＨＰ平成ゴシックW5" pitchFamily="2" charset="-128"/>
              </a:rPr>
              <a:t> → </a:t>
            </a:r>
            <a:r>
              <a:rPr lang="en-US" altLang="ja-JP" sz="1800" dirty="0" err="1" smtClean="0">
                <a:solidFill>
                  <a:schemeClr val="tx1"/>
                </a:solidFill>
                <a:latin typeface="Arial" charset="0"/>
                <a:ea typeface="ＤＨＰ平成ゴシックW5" pitchFamily="2" charset="-128"/>
              </a:rPr>
              <a:t>economia</a:t>
            </a:r>
            <a:r>
              <a:rPr lang="en-US" altLang="ja-JP" sz="1800" dirty="0" smtClean="0">
                <a:solidFill>
                  <a:schemeClr val="tx1"/>
                </a:solidFill>
                <a:latin typeface="Arial" charset="0"/>
                <a:ea typeface="ＤＨＰ平成ゴシックW5" pitchFamily="2" charset="-128"/>
              </a:rPr>
              <a:t> in Italy, </a:t>
            </a:r>
            <a:r>
              <a:rPr lang="en-US" altLang="ja-JP" sz="1800" dirty="0" err="1" smtClean="0">
                <a:solidFill>
                  <a:schemeClr val="tx1"/>
                </a:solidFill>
                <a:latin typeface="Arial" charset="0"/>
                <a:ea typeface="ＤＨＰ平成ゴシックW5" pitchFamily="2" charset="-128"/>
              </a:rPr>
              <a:t>economie</a:t>
            </a:r>
            <a:r>
              <a:rPr lang="en-US" altLang="ja-JP" sz="1800" dirty="0" smtClean="0">
                <a:solidFill>
                  <a:schemeClr val="tx1"/>
                </a:solidFill>
                <a:latin typeface="Arial" charset="0"/>
                <a:ea typeface="ＤＨＰ平成ゴシックW5" pitchFamily="2" charset="-128"/>
              </a:rPr>
              <a:t> in French and Dutch, </a:t>
            </a:r>
            <a:r>
              <a:rPr lang="en-US" altLang="ja-JP" sz="1800" dirty="0" err="1" smtClean="0">
                <a:solidFill>
                  <a:schemeClr val="tx1"/>
                </a:solidFill>
              </a:rPr>
              <a:t>Ökonomie</a:t>
            </a:r>
            <a:r>
              <a:rPr lang="en-US" altLang="ja-JP" sz="1800" dirty="0" smtClean="0"/>
              <a:t> </a:t>
            </a:r>
            <a:r>
              <a:rPr lang="en-US" altLang="ja-JP" sz="1800" dirty="0" smtClean="0">
                <a:solidFill>
                  <a:schemeClr val="tx1"/>
                </a:solidFill>
                <a:latin typeface="Arial" charset="0"/>
                <a:ea typeface="ＤＨＰ平成ゴシックW5" pitchFamily="2" charset="-128"/>
              </a:rPr>
              <a:t> in Germany,</a:t>
            </a:r>
          </a:p>
          <a:p>
            <a:pPr eaLnBrk="1" hangingPunct="1">
              <a:buFont typeface="Wingdings 2" pitchFamily="18" charset="2"/>
              <a:buNone/>
            </a:pPr>
            <a:r>
              <a:rPr lang="en-US" altLang="ja-JP" sz="1800" dirty="0" smtClean="0">
                <a:solidFill>
                  <a:schemeClr val="tx1"/>
                </a:solidFill>
                <a:latin typeface="Arial" charset="0"/>
                <a:ea typeface="ＤＨＰ平成ゴシックW5" pitchFamily="2" charset="-128"/>
              </a:rPr>
              <a:t>      economy in English = house, doing household </a:t>
            </a:r>
          </a:p>
          <a:p>
            <a:pPr algn="just" eaLnBrk="1" hangingPunct="1">
              <a:buFontTx/>
              <a:buNone/>
            </a:pPr>
            <a:r>
              <a:rPr lang="ja-JP" altLang="en-US" sz="1800" dirty="0" smtClean="0">
                <a:solidFill>
                  <a:schemeClr val="tx1"/>
                </a:solidFill>
                <a:latin typeface="Arial" charset="0"/>
                <a:ea typeface="ＤＨＰ平成ゴシックW5" pitchFamily="2" charset="-128"/>
              </a:rPr>
              <a:t>　</a:t>
            </a:r>
            <a:r>
              <a:rPr lang="ja-JP" altLang="en-US" sz="1800" dirty="0" smtClean="0">
                <a:solidFill>
                  <a:schemeClr val="tx1"/>
                </a:solidFill>
                <a:latin typeface="+mn-ea"/>
              </a:rPr>
              <a:t>英語の</a:t>
            </a:r>
            <a:r>
              <a:rPr lang="en-US" altLang="ja-JP" sz="1800" dirty="0" smtClean="0">
                <a:solidFill>
                  <a:schemeClr val="tx1"/>
                </a:solidFill>
                <a:latin typeface="+mn-ea"/>
              </a:rPr>
              <a:t>economy</a:t>
            </a:r>
            <a:r>
              <a:rPr lang="ja-JP" altLang="en-US" sz="1800" dirty="0" smtClean="0">
                <a:solidFill>
                  <a:schemeClr val="tx1"/>
                </a:solidFill>
                <a:latin typeface="+mn-ea"/>
              </a:rPr>
              <a:t>＝家の資源を節約し、家計をやり繰りする</a:t>
            </a:r>
            <a:endParaRPr lang="en-US" altLang="ja-JP" sz="1800" dirty="0" smtClean="0">
              <a:solidFill>
                <a:schemeClr val="tx1"/>
              </a:solidFill>
              <a:latin typeface="+mn-ea"/>
            </a:endParaRPr>
          </a:p>
          <a:p>
            <a:pPr eaLnBrk="1" hangingPunct="1">
              <a:buFont typeface="Wingdings 2" pitchFamily="18" charset="2"/>
              <a:buNone/>
            </a:pPr>
            <a:endParaRPr lang="en-US" altLang="ja-JP" sz="1800" dirty="0" smtClean="0">
              <a:solidFill>
                <a:schemeClr val="tx1"/>
              </a:solidFill>
              <a:latin typeface="Arial" charset="0"/>
              <a:ea typeface="ＤＨＰ平成ゴシックW5" pitchFamily="2" charset="-128"/>
            </a:endParaRPr>
          </a:p>
          <a:p>
            <a:pPr eaLnBrk="1" hangingPunct="1">
              <a:buFont typeface="Wingdings 2" pitchFamily="18" charset="2"/>
              <a:buNone/>
            </a:pPr>
            <a:r>
              <a:rPr lang="en-US" altLang="ja-JP" sz="1800" dirty="0" smtClean="0">
                <a:solidFill>
                  <a:schemeClr val="tx1"/>
                </a:solidFill>
                <a:latin typeface="Arial" charset="0"/>
                <a:ea typeface="ＤＨＰ平成ゴシックW5" pitchFamily="2" charset="-128"/>
              </a:rPr>
              <a:t>Around the late 18th century, Adam Smith→ </a:t>
            </a:r>
            <a:r>
              <a:rPr lang="en-US" altLang="ja-JP" sz="1800" dirty="0" smtClean="0">
                <a:solidFill>
                  <a:srgbClr val="C00000"/>
                </a:solidFill>
                <a:latin typeface="Arial" charset="0"/>
                <a:ea typeface="ＤＨＰ平成ゴシックW5" pitchFamily="2" charset="-128"/>
              </a:rPr>
              <a:t>political economy</a:t>
            </a:r>
          </a:p>
          <a:p>
            <a:pPr eaLnBrk="1" hangingPunct="1">
              <a:buFont typeface="Wingdings 2" pitchFamily="18" charset="2"/>
              <a:buNone/>
            </a:pPr>
            <a:r>
              <a:rPr lang="en-US" altLang="ja-JP" sz="1800" dirty="0" smtClean="0">
                <a:solidFill>
                  <a:schemeClr val="tx1"/>
                </a:solidFill>
                <a:latin typeface="Arial" charset="0"/>
                <a:ea typeface="ＤＨＰ平成ゴシックW5" pitchFamily="2" charset="-128"/>
              </a:rPr>
              <a:t>In the 20th century →  refined scientific definition</a:t>
            </a:r>
          </a:p>
          <a:p>
            <a:pPr algn="just" eaLnBrk="1" hangingPunct="1">
              <a:buFontTx/>
              <a:buNone/>
            </a:pPr>
            <a:r>
              <a:rPr lang="en-US" altLang="ja-JP" sz="1800" dirty="0" smtClean="0">
                <a:solidFill>
                  <a:schemeClr val="tx1"/>
                </a:solidFill>
                <a:latin typeface="+mn-ea"/>
              </a:rPr>
              <a:t>18</a:t>
            </a:r>
            <a:r>
              <a:rPr lang="ja-JP" altLang="en-US" sz="1800" dirty="0" smtClean="0">
                <a:solidFill>
                  <a:schemeClr val="tx1"/>
                </a:solidFill>
                <a:latin typeface="+mn-ea"/>
              </a:rPr>
              <a:t>世紀の後半アダム・スミスの頃→政治経済</a:t>
            </a:r>
          </a:p>
          <a:p>
            <a:pPr eaLnBrk="1" hangingPunct="1">
              <a:buFontTx/>
              <a:buNone/>
            </a:pPr>
            <a:r>
              <a:rPr lang="en-US" altLang="ja-JP" sz="1800" dirty="0" smtClean="0">
                <a:solidFill>
                  <a:schemeClr val="tx1"/>
                </a:solidFill>
                <a:latin typeface="+mn-ea"/>
              </a:rPr>
              <a:t>20</a:t>
            </a:r>
            <a:r>
              <a:rPr lang="ja-JP" altLang="en-US" sz="1800" dirty="0" smtClean="0">
                <a:solidFill>
                  <a:schemeClr val="tx1"/>
                </a:solidFill>
                <a:latin typeface="+mn-ea"/>
              </a:rPr>
              <a:t>世紀に入って→科学的に純化された定義</a:t>
            </a:r>
            <a:endParaRPr lang="en-US" altLang="ja-JP" sz="1800" dirty="0" smtClean="0">
              <a:solidFill>
                <a:schemeClr val="tx1"/>
              </a:solidFill>
              <a:latin typeface="+mn-ea"/>
            </a:endParaRPr>
          </a:p>
        </p:txBody>
      </p:sp>
      <p:sp>
        <p:nvSpPr>
          <p:cNvPr id="4" name="スライド番号プレースホルダ 15"/>
          <p:cNvSpPr>
            <a:spLocks noGrp="1"/>
          </p:cNvSpPr>
          <p:nvPr>
            <p:ph type="sldNum" sz="quarter" idx="12"/>
          </p:nvPr>
        </p:nvSpPr>
        <p:spPr/>
        <p:txBody>
          <a:bodyPr/>
          <a:lstStyle/>
          <a:p>
            <a:pPr>
              <a:defRPr/>
            </a:pPr>
            <a:fld id="{8DEA5D9E-80C3-4A58-B6C9-CE1D9F7BF0FC}" type="slidenum">
              <a:rPr lang="en-US" altLang="ja-JP"/>
              <a:pPr>
                <a:defRPr/>
              </a:pPr>
              <a:t>14</a:t>
            </a:fld>
            <a:endParaRPr lang="en-US" altLang="ja-JP"/>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a:xfrm>
            <a:off x="685800" y="142852"/>
            <a:ext cx="7772400" cy="857256"/>
          </a:xfrm>
        </p:spPr>
        <p:txBody>
          <a:bodyPr>
            <a:normAutofit fontScale="90000"/>
          </a:bodyPr>
          <a:lstStyle/>
          <a:p>
            <a:pPr eaLnBrk="1" fontAlgn="auto" hangingPunct="1">
              <a:spcAft>
                <a:spcPts val="0"/>
              </a:spcAft>
              <a:defRPr/>
            </a:pPr>
            <a:r>
              <a:rPr lang="ja-JP" altLang="en-US" sz="3000" dirty="0" smtClean="0">
                <a:solidFill>
                  <a:schemeClr val="tx1"/>
                </a:solidFill>
                <a:ea typeface="ＭＳ ゴシック" pitchFamily="49" charset="-128"/>
              </a:rPr>
              <a:t>５</a:t>
            </a:r>
            <a:r>
              <a:rPr lang="en-US" altLang="ja-JP" sz="3000" dirty="0" smtClean="0">
                <a:solidFill>
                  <a:schemeClr val="tx1"/>
                </a:solidFill>
                <a:ea typeface="ＭＳ ゴシック" pitchFamily="49" charset="-128"/>
              </a:rPr>
              <a:t>. Purposes of Money and finance </a:t>
            </a:r>
            <a:br>
              <a:rPr lang="en-US" altLang="ja-JP" sz="3000" dirty="0" smtClean="0">
                <a:solidFill>
                  <a:schemeClr val="tx1"/>
                </a:solidFill>
                <a:ea typeface="ＭＳ ゴシック" pitchFamily="49" charset="-128"/>
              </a:rPr>
            </a:br>
            <a:r>
              <a:rPr lang="en-US" altLang="ja-JP" sz="3000" dirty="0" smtClean="0">
                <a:solidFill>
                  <a:schemeClr val="tx1"/>
                </a:solidFill>
                <a:ea typeface="ＭＳ ゴシック" pitchFamily="49" charset="-128"/>
              </a:rPr>
              <a:t>      </a:t>
            </a:r>
            <a:r>
              <a:rPr lang="ja-JP" altLang="en-US" sz="3000" dirty="0" smtClean="0">
                <a:solidFill>
                  <a:schemeClr val="tx1"/>
                </a:solidFill>
                <a:ea typeface="ＭＳ ゴシック" pitchFamily="49" charset="-128"/>
              </a:rPr>
              <a:t>金融論の課題</a:t>
            </a:r>
          </a:p>
        </p:txBody>
      </p:sp>
      <p:sp>
        <p:nvSpPr>
          <p:cNvPr id="22531" name="Rectangle 3"/>
          <p:cNvSpPr>
            <a:spLocks noGrp="1" noChangeArrowheads="1"/>
          </p:cNvSpPr>
          <p:nvPr>
            <p:ph idx="1"/>
          </p:nvPr>
        </p:nvSpPr>
        <p:spPr>
          <a:xfrm>
            <a:off x="214313" y="1071563"/>
            <a:ext cx="8624887" cy="5572125"/>
          </a:xfrm>
        </p:spPr>
        <p:txBody>
          <a:bodyPr/>
          <a:lstStyle/>
          <a:p>
            <a:pPr marL="533400" indent="-533400" eaLnBrk="1" hangingPunct="1">
              <a:lnSpc>
                <a:spcPct val="80000"/>
              </a:lnSpc>
              <a:buFont typeface="Wingdings" pitchFamily="2" charset="2"/>
              <a:buNone/>
            </a:pPr>
            <a:r>
              <a:rPr lang="en-US" altLang="ja-JP" sz="2000" dirty="0" smtClean="0">
                <a:solidFill>
                  <a:schemeClr val="hlink"/>
                </a:solidFill>
                <a:latin typeface="Arial" charset="0"/>
                <a:ea typeface="ＤＨＰ平成ゴシックW5" pitchFamily="2" charset="-128"/>
                <a:cs typeface="Arial" charset="0"/>
              </a:rPr>
              <a:t> Money and Finance = A branch of economics  </a:t>
            </a:r>
            <a:r>
              <a:rPr lang="ja-JP" altLang="en-US" sz="2000" dirty="0" smtClean="0">
                <a:solidFill>
                  <a:schemeClr val="hlink"/>
                </a:solidFill>
                <a:latin typeface="+mn-ea"/>
                <a:cs typeface="Arial" charset="0"/>
              </a:rPr>
              <a:t>経済学の一部門</a:t>
            </a:r>
            <a:endParaRPr lang="en-US" altLang="ja-JP" sz="2000" dirty="0" smtClean="0">
              <a:solidFill>
                <a:schemeClr val="hlink"/>
              </a:solidFill>
              <a:latin typeface="+mn-ea"/>
              <a:cs typeface="Arial" charset="0"/>
            </a:endParaRPr>
          </a:p>
          <a:p>
            <a:pPr marL="533400" indent="-533400" eaLnBrk="1" hangingPunct="1">
              <a:lnSpc>
                <a:spcPct val="80000"/>
              </a:lnSpc>
              <a:buFont typeface="Wingdings" pitchFamily="2" charset="2"/>
              <a:buNone/>
            </a:pPr>
            <a:r>
              <a:rPr lang="ja-JP" altLang="en-US" sz="2000" dirty="0" smtClean="0">
                <a:solidFill>
                  <a:schemeClr val="hlink"/>
                </a:solidFill>
                <a:latin typeface="Arial" charset="0"/>
                <a:ea typeface="ＤＨＰ平成ゴシックW5" pitchFamily="2" charset="-128"/>
                <a:cs typeface="Arial" charset="0"/>
              </a:rPr>
              <a:t>　</a:t>
            </a:r>
            <a:r>
              <a:rPr lang="en-US" altLang="ja-JP" sz="2000" dirty="0" smtClean="0">
                <a:solidFill>
                  <a:schemeClr val="tx1"/>
                </a:solidFill>
                <a:latin typeface="Arial" charset="0"/>
                <a:ea typeface="ＤＨＰ平成ゴシックW5" pitchFamily="2" charset="-128"/>
                <a:cs typeface="Arial" charset="0"/>
              </a:rPr>
              <a:t>Monetary Economics, Financial Economics at graduate school</a:t>
            </a:r>
          </a:p>
          <a:p>
            <a:pPr marL="533400" indent="-533400" eaLnBrk="1" hangingPunct="1">
              <a:lnSpc>
                <a:spcPct val="80000"/>
              </a:lnSpc>
              <a:buFont typeface="Wingdings" pitchFamily="2" charset="2"/>
              <a:buNone/>
            </a:pPr>
            <a:endParaRPr lang="en-US" altLang="ja-JP" sz="2000" dirty="0" smtClean="0">
              <a:solidFill>
                <a:schemeClr val="tx1"/>
              </a:solidFill>
              <a:latin typeface="Arial" charset="0"/>
              <a:ea typeface="ＤＨＰ平成ゴシックW5" pitchFamily="2" charset="-128"/>
              <a:cs typeface="Arial" charset="0"/>
            </a:endParaRPr>
          </a:p>
          <a:p>
            <a:pPr marL="533400" indent="-533400" eaLnBrk="1" hangingPunct="1">
              <a:lnSpc>
                <a:spcPct val="80000"/>
              </a:lnSpc>
              <a:buFont typeface="Wingdings" pitchFamily="2" charset="2"/>
              <a:buNone/>
            </a:pPr>
            <a:r>
              <a:rPr lang="en-US" altLang="ja-JP" sz="2000" dirty="0" smtClean="0">
                <a:solidFill>
                  <a:schemeClr val="hlink"/>
                </a:solidFill>
                <a:latin typeface="Arial" charset="0"/>
                <a:ea typeface="ＤＨＰ平成ゴシックW5" pitchFamily="2" charset="-128"/>
                <a:cs typeface="Arial" charset="0"/>
              </a:rPr>
              <a:t> Monetary theory  </a:t>
            </a:r>
            <a:r>
              <a:rPr lang="ja-JP" altLang="ja-JP" sz="2000" dirty="0" smtClean="0">
                <a:solidFill>
                  <a:schemeClr val="hlink"/>
                </a:solidFill>
                <a:latin typeface="+mn-ea"/>
                <a:cs typeface="Arial" charset="0"/>
              </a:rPr>
              <a:t>金融理論</a:t>
            </a:r>
            <a:endParaRPr lang="ja-JP" altLang="ja-JP" sz="2000" dirty="0" smtClean="0">
              <a:latin typeface="+mn-ea"/>
              <a:cs typeface="Arial" charset="0"/>
            </a:endParaRPr>
          </a:p>
          <a:p>
            <a:pPr marL="533400" indent="-533400" eaLnBrk="1" hangingPunct="1">
              <a:lnSpc>
                <a:spcPct val="80000"/>
              </a:lnSpc>
              <a:buFont typeface="Wingdings" pitchFamily="2" charset="2"/>
              <a:buNone/>
            </a:pPr>
            <a:r>
              <a:rPr lang="en-US" altLang="ja-JP" sz="2000" dirty="0" smtClean="0">
                <a:solidFill>
                  <a:srgbClr val="000000"/>
                </a:solidFill>
                <a:latin typeface="Arial" charset="0"/>
                <a:ea typeface="ＤＨＰ平成ゴシックW5" pitchFamily="2" charset="-128"/>
                <a:cs typeface="Arial" charset="0"/>
              </a:rPr>
              <a:t> </a:t>
            </a:r>
            <a:r>
              <a:rPr lang="ja-JP" altLang="ja-JP" sz="2000" dirty="0" smtClean="0">
                <a:solidFill>
                  <a:srgbClr val="000000"/>
                </a:solidFill>
                <a:latin typeface="Arial" charset="0"/>
                <a:ea typeface="ＤＨＰ平成ゴシックW5" pitchFamily="2" charset="-128"/>
                <a:cs typeface="Arial" charset="0"/>
              </a:rPr>
              <a:t>①</a:t>
            </a:r>
            <a:r>
              <a:rPr lang="en-US" altLang="ja-JP" sz="2000" dirty="0" smtClean="0">
                <a:solidFill>
                  <a:srgbClr val="000000"/>
                </a:solidFill>
                <a:latin typeface="Arial" charset="0"/>
                <a:ea typeface="ＤＨＰ平成ゴシックW5" pitchFamily="2" charset="-128"/>
                <a:cs typeface="Arial" charset="0"/>
              </a:rPr>
              <a:t> to analyze the monetary economy from the viewpoint of money and to clarify the role of finance in the economy</a:t>
            </a:r>
          </a:p>
          <a:p>
            <a:pPr marL="533400" indent="-533400" eaLnBrk="1" hangingPunct="1">
              <a:lnSpc>
                <a:spcPct val="80000"/>
              </a:lnSpc>
              <a:buFont typeface="Wingdings" pitchFamily="2" charset="2"/>
              <a:buNone/>
            </a:pPr>
            <a:r>
              <a:rPr lang="en-US" altLang="ja-JP" sz="2000" dirty="0" smtClean="0">
                <a:solidFill>
                  <a:srgbClr val="000000"/>
                </a:solidFill>
                <a:latin typeface="Arial" charset="0"/>
                <a:ea typeface="ＤＨＰ平成ゴシックW5" pitchFamily="2" charset="-128"/>
                <a:cs typeface="Arial" charset="0"/>
              </a:rPr>
              <a:t>    </a:t>
            </a:r>
            <a:r>
              <a:rPr lang="ja-JP" altLang="en-US" sz="2000" dirty="0" smtClean="0">
                <a:solidFill>
                  <a:srgbClr val="000000"/>
                </a:solidFill>
                <a:latin typeface="+mn-ea"/>
                <a:cs typeface="Arial" charset="0"/>
              </a:rPr>
              <a:t>貨</a:t>
            </a:r>
            <a:r>
              <a:rPr lang="ja-JP" altLang="ja-JP" sz="2000" dirty="0" smtClean="0">
                <a:solidFill>
                  <a:srgbClr val="000000"/>
                </a:solidFill>
                <a:latin typeface="+mn-ea"/>
                <a:cs typeface="Arial" charset="0"/>
              </a:rPr>
              <a:t>幣（カネ）の流れに沿って貨幣経済を分析し、 </a:t>
            </a:r>
          </a:p>
          <a:p>
            <a:pPr marL="533400" indent="-533400" eaLnBrk="1" hangingPunct="1">
              <a:lnSpc>
                <a:spcPct val="80000"/>
              </a:lnSpc>
              <a:buFont typeface="Wingdings" pitchFamily="2" charset="2"/>
              <a:buNone/>
            </a:pPr>
            <a:r>
              <a:rPr lang="ja-JP" altLang="ja-JP" sz="2000" dirty="0" smtClean="0">
                <a:solidFill>
                  <a:srgbClr val="000000"/>
                </a:solidFill>
                <a:latin typeface="+mn-ea"/>
                <a:cs typeface="Arial" charset="0"/>
              </a:rPr>
              <a:t>　　</a:t>
            </a:r>
            <a:r>
              <a:rPr lang="ja-JP" altLang="en-US" sz="2000" dirty="0" smtClean="0">
                <a:solidFill>
                  <a:srgbClr val="000000"/>
                </a:solidFill>
                <a:latin typeface="+mn-ea"/>
                <a:cs typeface="Arial" charset="0"/>
              </a:rPr>
              <a:t>貨幣や金融が果たす役割を明確化</a:t>
            </a:r>
            <a:endParaRPr lang="ja-JP" altLang="ja-JP" sz="2000" dirty="0" smtClean="0">
              <a:latin typeface="+mn-ea"/>
              <a:cs typeface="Arial" charset="0"/>
            </a:endParaRPr>
          </a:p>
          <a:p>
            <a:pPr marL="533400" indent="-533400" eaLnBrk="1" hangingPunct="1">
              <a:lnSpc>
                <a:spcPct val="80000"/>
              </a:lnSpc>
              <a:buFont typeface="Wingdings" pitchFamily="2" charset="2"/>
              <a:buNone/>
            </a:pPr>
            <a:r>
              <a:rPr lang="ja-JP" altLang="ja-JP" sz="2000" dirty="0" smtClean="0">
                <a:solidFill>
                  <a:srgbClr val="000000"/>
                </a:solidFill>
                <a:latin typeface="Arial" charset="0"/>
                <a:ea typeface="ＤＨＰ平成ゴシックW5" pitchFamily="2" charset="-128"/>
                <a:cs typeface="Arial" charset="0"/>
              </a:rPr>
              <a:t>　②</a:t>
            </a:r>
            <a:r>
              <a:rPr lang="en-US" altLang="ja-JP" sz="2000" dirty="0" smtClean="0">
                <a:solidFill>
                  <a:srgbClr val="000000"/>
                </a:solidFill>
                <a:latin typeface="Arial" charset="0"/>
                <a:ea typeface="ＤＨＰ平成ゴシックW5" pitchFamily="2" charset="-128"/>
                <a:cs typeface="Arial" charset="0"/>
              </a:rPr>
              <a:t> </a:t>
            </a:r>
            <a:r>
              <a:rPr lang="ja-JP" altLang="ja-JP" sz="2000" dirty="0" err="1" smtClean="0">
                <a:solidFill>
                  <a:srgbClr val="000000"/>
                </a:solidFill>
                <a:latin typeface="Arial" charset="0"/>
                <a:ea typeface="ＤＨＰ平成ゴシックW5" pitchFamily="2" charset="-128"/>
                <a:cs typeface="Arial" charset="0"/>
              </a:rPr>
              <a:t>t</a:t>
            </a:r>
            <a:r>
              <a:rPr lang="en-US" altLang="ja-JP" sz="2000" dirty="0" smtClean="0">
                <a:solidFill>
                  <a:srgbClr val="000000"/>
                </a:solidFill>
                <a:latin typeface="Arial" charset="0"/>
                <a:ea typeface="ＤＨＰ平成ゴシックW5" pitchFamily="2" charset="-128"/>
                <a:cs typeface="Arial" charset="0"/>
              </a:rPr>
              <a:t>o investigate how money and finance relate with and affect the real economy to each other.</a:t>
            </a:r>
          </a:p>
          <a:p>
            <a:pPr marL="533400" indent="-533400" eaLnBrk="1" hangingPunct="1">
              <a:lnSpc>
                <a:spcPct val="80000"/>
              </a:lnSpc>
              <a:buFont typeface="Wingdings" pitchFamily="2" charset="2"/>
              <a:buNone/>
            </a:pPr>
            <a:r>
              <a:rPr lang="en-US" altLang="ja-JP" sz="2000" dirty="0" smtClean="0">
                <a:solidFill>
                  <a:srgbClr val="000000"/>
                </a:solidFill>
                <a:latin typeface="Arial" charset="0"/>
                <a:ea typeface="ＤＨＰ平成ゴシックW5" pitchFamily="2" charset="-128"/>
                <a:cs typeface="Arial" charset="0"/>
              </a:rPr>
              <a:t>   </a:t>
            </a:r>
            <a:r>
              <a:rPr lang="ja-JP" altLang="ja-JP" sz="2000" dirty="0" smtClean="0">
                <a:solidFill>
                  <a:srgbClr val="000000"/>
                </a:solidFill>
                <a:latin typeface="+mn-ea"/>
                <a:cs typeface="Arial" charset="0"/>
              </a:rPr>
              <a:t>貨幣の産業的流通と財（モノ）の流れからなる実物経済との関連を解明</a:t>
            </a:r>
            <a:endParaRPr lang="en-US" altLang="ja-JP" sz="2000" dirty="0" smtClean="0">
              <a:solidFill>
                <a:srgbClr val="000000"/>
              </a:solidFill>
              <a:latin typeface="+mn-ea"/>
              <a:cs typeface="Arial" charset="0"/>
            </a:endParaRPr>
          </a:p>
          <a:p>
            <a:pPr marL="533400" indent="-533400" eaLnBrk="1" hangingPunct="1">
              <a:lnSpc>
                <a:spcPct val="80000"/>
              </a:lnSpc>
              <a:buFont typeface="Wingdings" pitchFamily="2" charset="2"/>
              <a:buNone/>
            </a:pPr>
            <a:endParaRPr lang="ja-JP" altLang="ja-JP" sz="2000" dirty="0" smtClean="0">
              <a:latin typeface="Arial" charset="0"/>
              <a:ea typeface="ＤＨＰ平成ゴシックW5" pitchFamily="2" charset="-128"/>
              <a:cs typeface="Arial" charset="0"/>
            </a:endParaRPr>
          </a:p>
          <a:p>
            <a:pPr marL="533400" indent="-533400" eaLnBrk="1" hangingPunct="1">
              <a:lnSpc>
                <a:spcPct val="80000"/>
              </a:lnSpc>
              <a:buFont typeface="Wingdings" pitchFamily="2" charset="2"/>
              <a:buNone/>
            </a:pPr>
            <a:r>
              <a:rPr lang="en-US" altLang="ja-JP" sz="2000" dirty="0" smtClean="0">
                <a:solidFill>
                  <a:schemeClr val="hlink"/>
                </a:solidFill>
                <a:latin typeface="Arial" charset="0"/>
                <a:ea typeface="ＤＨＰ平成ゴシックW5" pitchFamily="2" charset="-128"/>
                <a:cs typeface="Arial" charset="0"/>
              </a:rPr>
              <a:t>Monetary policy  </a:t>
            </a:r>
            <a:r>
              <a:rPr lang="ja-JP" altLang="ja-JP" sz="2000" dirty="0" smtClean="0">
                <a:solidFill>
                  <a:schemeClr val="hlink"/>
                </a:solidFill>
                <a:latin typeface="+mn-ea"/>
                <a:cs typeface="Arial" charset="0"/>
              </a:rPr>
              <a:t>金融政策</a:t>
            </a:r>
            <a:endParaRPr lang="ja-JP" altLang="ja-JP" sz="2000" dirty="0" smtClean="0">
              <a:latin typeface="+mn-ea"/>
              <a:cs typeface="Arial" charset="0"/>
            </a:endParaRPr>
          </a:p>
          <a:p>
            <a:pPr marL="533400" indent="-533400" eaLnBrk="1" hangingPunct="1">
              <a:lnSpc>
                <a:spcPct val="80000"/>
              </a:lnSpc>
              <a:buFont typeface="Wingdings" pitchFamily="2" charset="2"/>
              <a:buNone/>
            </a:pPr>
            <a:r>
              <a:rPr lang="en-US" altLang="ja-JP" sz="2000" dirty="0" smtClean="0">
                <a:solidFill>
                  <a:srgbClr val="000000"/>
                </a:solidFill>
                <a:latin typeface="Arial" charset="0"/>
                <a:ea typeface="ＤＨＰ平成ゴシックW5" pitchFamily="2" charset="-128"/>
                <a:cs typeface="Arial" charset="0"/>
              </a:rPr>
              <a:t>  </a:t>
            </a:r>
            <a:r>
              <a:rPr lang="ja-JP" altLang="ja-JP" sz="2000" dirty="0" smtClean="0">
                <a:solidFill>
                  <a:srgbClr val="000000"/>
                </a:solidFill>
                <a:latin typeface="Arial" charset="0"/>
                <a:ea typeface="ＤＨＰ平成ゴシックW5" pitchFamily="2" charset="-128"/>
                <a:cs typeface="Arial" charset="0"/>
              </a:rPr>
              <a:t>③</a:t>
            </a:r>
            <a:r>
              <a:rPr lang="en-US" altLang="ja-JP" sz="2000" dirty="0" smtClean="0">
                <a:solidFill>
                  <a:srgbClr val="000000"/>
                </a:solidFill>
                <a:latin typeface="Arial" charset="0"/>
                <a:ea typeface="ＤＨＰ平成ゴシックW5" pitchFamily="2" charset="-128"/>
                <a:cs typeface="Arial" charset="0"/>
              </a:rPr>
              <a:t> to inquire how we can improve the real economy by conducting monetary policy</a:t>
            </a:r>
          </a:p>
          <a:p>
            <a:pPr marL="533400" indent="-533400" eaLnBrk="1" hangingPunct="1">
              <a:lnSpc>
                <a:spcPct val="80000"/>
              </a:lnSpc>
              <a:buFont typeface="Wingdings" pitchFamily="2" charset="2"/>
              <a:buNone/>
            </a:pPr>
            <a:r>
              <a:rPr lang="en-US" altLang="ja-JP" sz="2000" dirty="0" smtClean="0">
                <a:solidFill>
                  <a:srgbClr val="000000"/>
                </a:solidFill>
                <a:latin typeface="+mn-ea"/>
                <a:cs typeface="Arial" charset="0"/>
              </a:rPr>
              <a:t>   </a:t>
            </a:r>
            <a:r>
              <a:rPr lang="ja-JP" altLang="ja-JP" sz="2000" dirty="0" smtClean="0">
                <a:solidFill>
                  <a:srgbClr val="000000"/>
                </a:solidFill>
                <a:latin typeface="+mn-ea"/>
                <a:cs typeface="Arial" charset="0"/>
              </a:rPr>
              <a:t>貨幣や金融の政策的コントロールを通じて、実物経済の成績をあげることを研究</a:t>
            </a:r>
            <a:endParaRPr lang="ja-JP" altLang="en-US" sz="2000" dirty="0" smtClean="0">
              <a:latin typeface="+mn-ea"/>
              <a:cs typeface="Arial" charset="0"/>
            </a:endParaRPr>
          </a:p>
        </p:txBody>
      </p:sp>
      <p:sp>
        <p:nvSpPr>
          <p:cNvPr id="4" name="スライド番号プレースホルダ 15"/>
          <p:cNvSpPr>
            <a:spLocks noGrp="1"/>
          </p:cNvSpPr>
          <p:nvPr>
            <p:ph type="sldNum" sz="quarter" idx="12"/>
          </p:nvPr>
        </p:nvSpPr>
        <p:spPr/>
        <p:txBody>
          <a:bodyPr/>
          <a:lstStyle/>
          <a:p>
            <a:pPr>
              <a:defRPr/>
            </a:pPr>
            <a:fld id="{AB082B3B-36FA-43D4-B417-BD970AADD8E9}" type="slidenum">
              <a:rPr lang="en-US" altLang="ja-JP"/>
              <a:pPr>
                <a:defRPr/>
              </a:pPr>
              <a:t>15</a:t>
            </a:fld>
            <a:endParaRPr lang="en-US" altLang="ja-JP"/>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685800" y="0"/>
            <a:ext cx="7772400" cy="928670"/>
          </a:xfrm>
        </p:spPr>
        <p:txBody>
          <a:bodyPr>
            <a:normAutofit/>
          </a:bodyPr>
          <a:lstStyle/>
          <a:p>
            <a:pPr eaLnBrk="1" fontAlgn="auto" hangingPunct="1">
              <a:spcAft>
                <a:spcPts val="0"/>
              </a:spcAft>
              <a:defRPr/>
            </a:pPr>
            <a:r>
              <a:rPr lang="ja-JP" altLang="en-US" sz="2400" dirty="0" smtClean="0">
                <a:solidFill>
                  <a:schemeClr val="tx1"/>
                </a:solidFill>
                <a:latin typeface="+mn-lt"/>
                <a:ea typeface="ＭＳ ゴシック" pitchFamily="49" charset="-128"/>
              </a:rPr>
              <a:t>０</a:t>
            </a:r>
            <a:r>
              <a:rPr lang="en-US" altLang="ja-JP" sz="2400" dirty="0" smtClean="0">
                <a:solidFill>
                  <a:schemeClr val="tx1"/>
                </a:solidFill>
                <a:latin typeface="+mn-lt"/>
                <a:ea typeface="ＭＳ ゴシック" pitchFamily="49" charset="-128"/>
              </a:rPr>
              <a:t>-1. </a:t>
            </a:r>
            <a:r>
              <a:rPr lang="en-US" altLang="ja-JP" sz="2400" dirty="0" smtClean="0"/>
              <a:t>What is a Qualification for Bachelor's Degree of University Education?  </a:t>
            </a:r>
            <a:r>
              <a:rPr lang="ja-JP" altLang="en-US" sz="2400" dirty="0" smtClean="0">
                <a:solidFill>
                  <a:schemeClr val="tx1"/>
                </a:solidFill>
                <a:latin typeface="ＭＳ 明朝" charset="-128"/>
                <a:ea typeface="ＭＳ ゴシック" pitchFamily="49" charset="-128"/>
              </a:rPr>
              <a:t>大学教育の学士力とは何か</a:t>
            </a:r>
          </a:p>
        </p:txBody>
      </p:sp>
      <p:sp>
        <p:nvSpPr>
          <p:cNvPr id="4" name="スライド番号プレースホルダ 15"/>
          <p:cNvSpPr>
            <a:spLocks noGrp="1"/>
          </p:cNvSpPr>
          <p:nvPr>
            <p:ph type="sldNum" sz="quarter" idx="12"/>
          </p:nvPr>
        </p:nvSpPr>
        <p:spPr/>
        <p:txBody>
          <a:bodyPr/>
          <a:lstStyle/>
          <a:p>
            <a:pPr>
              <a:defRPr/>
            </a:pPr>
            <a:fld id="{4CE2FF1F-0F3C-41AB-A8BF-1328E89D103A}" type="slidenum">
              <a:rPr lang="en-US" altLang="ja-JP"/>
              <a:pPr>
                <a:defRPr/>
              </a:pPr>
              <a:t>2</a:t>
            </a:fld>
            <a:endParaRPr lang="en-US" altLang="ja-JP"/>
          </a:p>
        </p:txBody>
      </p:sp>
      <p:sp>
        <p:nvSpPr>
          <p:cNvPr id="14339" name="Rectangle 5"/>
          <p:cNvSpPr>
            <a:spLocks noChangeArrowheads="1"/>
          </p:cNvSpPr>
          <p:nvPr/>
        </p:nvSpPr>
        <p:spPr bwMode="auto">
          <a:xfrm>
            <a:off x="214313" y="1000125"/>
            <a:ext cx="8786812" cy="5940425"/>
          </a:xfrm>
          <a:prstGeom prst="rect">
            <a:avLst/>
          </a:prstGeom>
          <a:noFill/>
          <a:ln w="9525">
            <a:noFill/>
            <a:miter lim="800000"/>
            <a:headEnd/>
            <a:tailEnd/>
          </a:ln>
        </p:spPr>
        <p:txBody>
          <a:bodyPr>
            <a:spAutoFit/>
          </a:bodyPr>
          <a:lstStyle/>
          <a:p>
            <a:r>
              <a:rPr lang="ja-JP" altLang="en-US" sz="2000" dirty="0">
                <a:latin typeface="Arial" charset="0"/>
                <a:ea typeface="ＤＨＰ平成ゴシックW5" pitchFamily="2" charset="-128"/>
                <a:cs typeface="Arial" charset="0"/>
              </a:rPr>
              <a:t>　</a:t>
            </a:r>
            <a:r>
              <a:rPr lang="en-US" altLang="ja-JP" sz="2000" dirty="0">
                <a:latin typeface="Arial" charset="0"/>
                <a:ea typeface="ＤＨＰ平成ゴシックW5" pitchFamily="2" charset="-128"/>
                <a:cs typeface="Arial" charset="0"/>
              </a:rPr>
              <a:t>What  do you study at university ?   1</a:t>
            </a:r>
            <a:r>
              <a:rPr lang="en-US" altLang="ja-JP" sz="2000" baseline="30000" dirty="0">
                <a:latin typeface="Arial" charset="0"/>
                <a:ea typeface="ＤＨＰ平成ゴシックW5" pitchFamily="2" charset="-128"/>
                <a:cs typeface="Arial" charset="0"/>
              </a:rPr>
              <a:t>st</a:t>
            </a:r>
            <a:r>
              <a:rPr lang="en-US" altLang="ja-JP" sz="2000" dirty="0">
                <a:latin typeface="Arial" charset="0"/>
                <a:ea typeface="ＤＨＰ平成ゴシックW5" pitchFamily="2" charset="-128"/>
                <a:cs typeface="Arial" charset="0"/>
              </a:rPr>
              <a:t>-2</a:t>
            </a:r>
            <a:r>
              <a:rPr lang="en-US" altLang="ja-JP" sz="2000" baseline="30000" dirty="0">
                <a:latin typeface="Arial" charset="0"/>
                <a:ea typeface="ＤＨＰ平成ゴシックW5" pitchFamily="2" charset="-128"/>
                <a:cs typeface="Arial" charset="0"/>
              </a:rPr>
              <a:t>nd</a:t>
            </a:r>
            <a:r>
              <a:rPr lang="en-US" altLang="ja-JP" sz="2000" dirty="0">
                <a:latin typeface="Arial" charset="0"/>
                <a:ea typeface="ＤＨＰ平成ゴシックW5" pitchFamily="2" charset="-128"/>
                <a:cs typeface="Arial" charset="0"/>
              </a:rPr>
              <a:t> years</a:t>
            </a:r>
            <a:r>
              <a:rPr lang="ja-JP" altLang="en-US" sz="2000" dirty="0">
                <a:latin typeface="Arial" charset="0"/>
                <a:ea typeface="ＤＨＰ平成ゴシックW5" pitchFamily="2" charset="-128"/>
                <a:cs typeface="Arial" charset="0"/>
              </a:rPr>
              <a:t>⇒</a:t>
            </a:r>
            <a:r>
              <a:rPr lang="en-US" altLang="ja-JP" sz="2000" dirty="0">
                <a:latin typeface="Arial" charset="0"/>
                <a:ea typeface="ＤＨＰ平成ゴシックW5" pitchFamily="2" charset="-128"/>
                <a:cs typeface="Arial" charset="0"/>
              </a:rPr>
              <a:t>liberal arts,  3rd-4th years</a:t>
            </a:r>
            <a:r>
              <a:rPr lang="ja-JP" altLang="en-US" sz="2000" dirty="0">
                <a:latin typeface="Arial" charset="0"/>
                <a:ea typeface="ＤＨＰ平成ゴシックW5" pitchFamily="2" charset="-128"/>
                <a:cs typeface="Arial" charset="0"/>
              </a:rPr>
              <a:t> ⇒</a:t>
            </a:r>
            <a:r>
              <a:rPr lang="en-US" altLang="ja-JP" sz="2000" dirty="0">
                <a:latin typeface="Arial" charset="0"/>
                <a:ea typeface="ＤＨＰ平成ゴシックW5" pitchFamily="2" charset="-128"/>
                <a:cs typeface="Arial" charset="0"/>
              </a:rPr>
              <a:t>professional courses   </a:t>
            </a:r>
            <a:r>
              <a:rPr lang="ja-JP" altLang="en-US" sz="2000" dirty="0">
                <a:latin typeface="Arial" charset="0"/>
                <a:ea typeface="ＤＨＰ平成ゴシックW5" pitchFamily="2" charset="-128"/>
                <a:cs typeface="Arial" charset="0"/>
              </a:rPr>
              <a:t>⇒ </a:t>
            </a:r>
            <a:r>
              <a:rPr lang="en-US" altLang="ja-JP" sz="2000" dirty="0">
                <a:latin typeface="Arial" charset="0"/>
                <a:ea typeface="ＤＨＰ平成ゴシックW5" pitchFamily="2" charset="-128"/>
                <a:cs typeface="Arial" charset="0"/>
              </a:rPr>
              <a:t>Bachelor’s degree</a:t>
            </a:r>
          </a:p>
          <a:p>
            <a:r>
              <a:rPr lang="en-US" altLang="ja-JP" sz="2000" dirty="0">
                <a:latin typeface="Arial" charset="0"/>
                <a:ea typeface="ＤＨＰ平成ゴシックW5" pitchFamily="2" charset="-128"/>
                <a:cs typeface="Arial" charset="0"/>
              </a:rPr>
              <a:t>University education has been inclined to intellectual training traditionally, </a:t>
            </a:r>
          </a:p>
          <a:p>
            <a:r>
              <a:rPr lang="en-US" altLang="ja-JP" sz="2000" dirty="0">
                <a:latin typeface="Arial" charset="0"/>
                <a:ea typeface="ＤＨＰ平成ゴシックW5" pitchFamily="2" charset="-128"/>
                <a:cs typeface="Arial" charset="0"/>
              </a:rPr>
              <a:t>but needs to develop to a comprehensive education  from now on.</a:t>
            </a:r>
          </a:p>
          <a:p>
            <a:r>
              <a:rPr lang="ja-JP" altLang="en-US" sz="2000" dirty="0">
                <a:latin typeface="Arial" charset="0"/>
                <a:ea typeface="ＤＨＰ平成ゴシックW5" pitchFamily="2" charset="-128"/>
                <a:cs typeface="Arial" charset="0"/>
              </a:rPr>
              <a:t>　　　　　                                          　</a:t>
            </a:r>
            <a:r>
              <a:rPr lang="en-US" altLang="ja-JP" sz="2000" dirty="0">
                <a:latin typeface="Arial" charset="0"/>
                <a:ea typeface="ＤＨＰ平成ゴシックW5" pitchFamily="2" charset="-128"/>
                <a:cs typeface="Arial" charset="0"/>
              </a:rPr>
              <a:t>Ministry of Education and Science</a:t>
            </a:r>
          </a:p>
          <a:p>
            <a:r>
              <a:rPr lang="ja-JP" altLang="en-US" sz="2000" dirty="0">
                <a:latin typeface="Arial" charset="0"/>
                <a:ea typeface="ＤＨＰ平成ゴシックW5" pitchFamily="2" charset="-128"/>
                <a:cs typeface="Arial" charset="0"/>
              </a:rPr>
              <a:t> </a:t>
            </a:r>
            <a:r>
              <a:rPr lang="en-US" altLang="ja-JP" sz="2000" dirty="0">
                <a:latin typeface="Arial" charset="0"/>
                <a:ea typeface="ＤＨＰ平成ゴシックW5" pitchFamily="2" charset="-128"/>
                <a:cs typeface="Arial" charset="0"/>
              </a:rPr>
              <a:t>1</a:t>
            </a:r>
            <a:r>
              <a:rPr lang="en-US" altLang="ja-JP" sz="2000" dirty="0">
                <a:solidFill>
                  <a:srgbClr val="C00000"/>
                </a:solidFill>
                <a:latin typeface="Arial" charset="0"/>
                <a:ea typeface="ＤＨＰ平成ゴシックW5" pitchFamily="2" charset="-128"/>
                <a:cs typeface="Arial" charset="0"/>
              </a:rPr>
              <a:t>. Intellectual Training = to train the brain, knowledge, understanding, judgment</a:t>
            </a:r>
          </a:p>
          <a:p>
            <a:r>
              <a:rPr lang="en-US" altLang="ja-JP" sz="2000" dirty="0">
                <a:latin typeface="Arial" charset="0"/>
                <a:ea typeface="ＤＨＰ平成ゴシックW5" pitchFamily="2" charset="-128"/>
                <a:cs typeface="Arial" charset="0"/>
              </a:rPr>
              <a:t>(1) Theory = to understand, think  and judge problems theoretically and rationally </a:t>
            </a:r>
          </a:p>
          <a:p>
            <a:r>
              <a:rPr lang="en-US" altLang="ja-JP" sz="2000" dirty="0">
                <a:latin typeface="Arial" charset="0"/>
                <a:ea typeface="ＤＨＰ平成ゴシックW5" pitchFamily="2" charset="-128"/>
                <a:cs typeface="Arial" charset="0"/>
              </a:rPr>
              <a:t>(2) History and empirical analysis = to understand history and actual events deeply</a:t>
            </a:r>
          </a:p>
          <a:p>
            <a:r>
              <a:rPr lang="en-US" altLang="ja-JP" sz="2000" dirty="0">
                <a:latin typeface="Arial" charset="0"/>
                <a:ea typeface="ＤＨＰ平成ゴシックW5" pitchFamily="2" charset="-128"/>
                <a:cs typeface="Arial" charset="0"/>
              </a:rPr>
              <a:t>(3) Policy = to make value judgment on problems  </a:t>
            </a:r>
          </a:p>
          <a:p>
            <a:r>
              <a:rPr lang="ja-JP" altLang="en-US" sz="2000" dirty="0">
                <a:latin typeface="+mn-ea"/>
                <a:ea typeface="+mn-ea"/>
                <a:cs typeface="Arial" charset="0"/>
              </a:rPr>
              <a:t>１．</a:t>
            </a:r>
            <a:r>
              <a:rPr lang="ja-JP" altLang="en-US" sz="2000" dirty="0">
                <a:solidFill>
                  <a:srgbClr val="C00000"/>
                </a:solidFill>
                <a:latin typeface="+mn-ea"/>
                <a:ea typeface="+mn-ea"/>
                <a:cs typeface="Arial" charset="0"/>
              </a:rPr>
              <a:t>知育</a:t>
            </a:r>
            <a:r>
              <a:rPr lang="ja-JP" altLang="en-US" sz="2000" dirty="0">
                <a:latin typeface="+mn-ea"/>
                <a:ea typeface="+mn-ea"/>
                <a:cs typeface="Arial" charset="0"/>
              </a:rPr>
              <a:t>＝頭を鍛える、知識・理解・思考力</a:t>
            </a:r>
          </a:p>
          <a:p>
            <a:r>
              <a:rPr lang="ja-JP" altLang="en-US" sz="2000" dirty="0">
                <a:latin typeface="+mn-ea"/>
                <a:ea typeface="+mn-ea"/>
                <a:cs typeface="Arial" charset="0"/>
              </a:rPr>
              <a:t>（１）理論的・合理的な理解力・思考力・判断力＝理論</a:t>
            </a:r>
          </a:p>
          <a:p>
            <a:r>
              <a:rPr lang="ja-JP" altLang="en-US" sz="2000" dirty="0">
                <a:latin typeface="+mn-ea"/>
                <a:ea typeface="+mn-ea"/>
                <a:cs typeface="Arial" charset="0"/>
              </a:rPr>
              <a:t>（２）実際の事象の深い理解＝歴史と実証</a:t>
            </a:r>
          </a:p>
          <a:p>
            <a:r>
              <a:rPr lang="ja-JP" altLang="en-US" sz="2000" dirty="0">
                <a:latin typeface="+mn-ea"/>
                <a:ea typeface="+mn-ea"/>
                <a:cs typeface="Arial" charset="0"/>
              </a:rPr>
              <a:t>　</a:t>
            </a:r>
            <a:r>
              <a:rPr lang="en-US" altLang="ja-JP" sz="2000" dirty="0">
                <a:latin typeface="+mn-ea"/>
                <a:ea typeface="+mn-ea"/>
                <a:cs typeface="Arial" charset="0"/>
              </a:rPr>
              <a:t>(</a:t>
            </a:r>
            <a:r>
              <a:rPr lang="zh-CN" altLang="en-US" sz="2000" dirty="0">
                <a:latin typeface="+mn-ea"/>
                <a:ea typeface="+mn-ea"/>
                <a:cs typeface="Arial" charset="0"/>
              </a:rPr>
              <a:t>３</a:t>
            </a:r>
            <a:r>
              <a:rPr lang="en-US" altLang="zh-CN" sz="2000" dirty="0">
                <a:latin typeface="+mn-ea"/>
                <a:ea typeface="+mn-ea"/>
                <a:cs typeface="Arial" charset="0"/>
              </a:rPr>
              <a:t>)  </a:t>
            </a:r>
            <a:r>
              <a:rPr lang="zh-CN" altLang="en-US" sz="2000" dirty="0">
                <a:latin typeface="+mn-ea"/>
                <a:ea typeface="+mn-ea"/>
                <a:cs typeface="Arial" charset="0"/>
              </a:rPr>
              <a:t>政策的判断力</a:t>
            </a:r>
            <a:r>
              <a:rPr lang="ja-JP" altLang="en-US" sz="2000" dirty="0">
                <a:latin typeface="+mn-ea"/>
                <a:ea typeface="+mn-ea"/>
                <a:cs typeface="Arial" charset="0"/>
              </a:rPr>
              <a:t>＝政策</a:t>
            </a:r>
            <a:endParaRPr lang="en-US" altLang="zh-CN" sz="2000" dirty="0">
              <a:latin typeface="+mn-ea"/>
              <a:ea typeface="+mn-ea"/>
              <a:cs typeface="Arial" charset="0"/>
            </a:endParaRPr>
          </a:p>
          <a:p>
            <a:endParaRPr lang="zh-CN" altLang="en-US" sz="2000" dirty="0">
              <a:latin typeface="Arial" charset="0"/>
              <a:ea typeface="ＤＨＰ平成ゴシックW5" pitchFamily="2" charset="-128"/>
              <a:cs typeface="Arial" charset="0"/>
            </a:endParaRPr>
          </a:p>
          <a:p>
            <a:r>
              <a:rPr lang="en-US" altLang="ja-JP" sz="2000" dirty="0">
                <a:latin typeface="Arial" charset="0"/>
                <a:ea typeface="ＤＨＰ平成ゴシックW5" pitchFamily="2" charset="-128"/>
                <a:cs typeface="Arial" charset="0"/>
              </a:rPr>
              <a:t>2</a:t>
            </a:r>
            <a:r>
              <a:rPr lang="en-US" altLang="ja-JP" sz="2000" dirty="0">
                <a:solidFill>
                  <a:srgbClr val="C00000"/>
                </a:solidFill>
                <a:latin typeface="Arial" charset="0"/>
                <a:ea typeface="ＤＨＰ平成ゴシックW5" pitchFamily="2" charset="-128"/>
                <a:cs typeface="Arial" charset="0"/>
              </a:rPr>
              <a:t>. Physical Education = to train a healthy and strong body</a:t>
            </a:r>
          </a:p>
          <a:p>
            <a:r>
              <a:rPr lang="en-US" altLang="ja-JP" sz="2000" dirty="0">
                <a:latin typeface="Arial" charset="0"/>
                <a:ea typeface="ＤＨＰ平成ゴシックW5" pitchFamily="2" charset="-128"/>
                <a:cs typeface="Arial" charset="0"/>
              </a:rPr>
              <a:t>2</a:t>
            </a:r>
            <a:r>
              <a:rPr lang="en-US" altLang="ja-JP" sz="2000" dirty="0">
                <a:solidFill>
                  <a:srgbClr val="C00000"/>
                </a:solidFill>
                <a:latin typeface="Arial" charset="0"/>
                <a:ea typeface="ＤＨＰ平成ゴシックW5" pitchFamily="2" charset="-128"/>
                <a:cs typeface="Arial" charset="0"/>
              </a:rPr>
              <a:t>. </a:t>
            </a:r>
            <a:r>
              <a:rPr lang="ja-JP" altLang="en-US" sz="2000" dirty="0">
                <a:solidFill>
                  <a:srgbClr val="C00000"/>
                </a:solidFill>
                <a:latin typeface="+mn-ea"/>
                <a:ea typeface="+mn-ea"/>
                <a:cs typeface="Arial" charset="0"/>
              </a:rPr>
              <a:t>体育</a:t>
            </a:r>
            <a:r>
              <a:rPr lang="ja-JP" altLang="en-US" sz="2000" dirty="0">
                <a:latin typeface="+mn-ea"/>
                <a:ea typeface="+mn-ea"/>
                <a:cs typeface="Arial" charset="0"/>
              </a:rPr>
              <a:t>＝健康で強靱な体を鍛える</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685800" y="0"/>
            <a:ext cx="7772400" cy="1071546"/>
          </a:xfrm>
        </p:spPr>
        <p:txBody>
          <a:bodyPr>
            <a:normAutofit/>
          </a:bodyPr>
          <a:lstStyle/>
          <a:p>
            <a:pPr eaLnBrk="1" fontAlgn="auto" hangingPunct="1">
              <a:spcAft>
                <a:spcPts val="0"/>
              </a:spcAft>
              <a:defRPr/>
            </a:pPr>
            <a:r>
              <a:rPr lang="ja-JP" altLang="en-US" sz="2400" dirty="0" smtClean="0">
                <a:solidFill>
                  <a:schemeClr val="tx1"/>
                </a:solidFill>
                <a:latin typeface="+mn-lt"/>
                <a:ea typeface="ＭＳ ゴシック" pitchFamily="49" charset="-128"/>
              </a:rPr>
              <a:t>０</a:t>
            </a:r>
            <a:r>
              <a:rPr lang="en-US" altLang="ja-JP" sz="2400" dirty="0" smtClean="0">
                <a:solidFill>
                  <a:schemeClr val="tx1"/>
                </a:solidFill>
                <a:latin typeface="+mn-lt"/>
                <a:ea typeface="ＭＳ ゴシック" pitchFamily="49" charset="-128"/>
              </a:rPr>
              <a:t>-2</a:t>
            </a:r>
            <a:r>
              <a:rPr lang="en-US" altLang="ja-JP" sz="2400" dirty="0" smtClean="0">
                <a:solidFill>
                  <a:schemeClr val="tx1"/>
                </a:solidFill>
                <a:ea typeface="ＭＳ ゴシック" pitchFamily="49" charset="-128"/>
              </a:rPr>
              <a:t>. </a:t>
            </a:r>
            <a:r>
              <a:rPr lang="en-US" altLang="ja-JP" sz="2400" dirty="0" smtClean="0"/>
              <a:t>What is a Qualification for Bachelor's Degree of University Education?  </a:t>
            </a:r>
            <a:r>
              <a:rPr lang="ja-JP" altLang="en-US" sz="2400" dirty="0" smtClean="0">
                <a:solidFill>
                  <a:schemeClr val="tx1"/>
                </a:solidFill>
                <a:latin typeface="ＭＳ 明朝" charset="-128"/>
                <a:ea typeface="ＭＳ ゴシック" pitchFamily="49" charset="-128"/>
              </a:rPr>
              <a:t>大学教育の学士力とは何か</a:t>
            </a:r>
          </a:p>
        </p:txBody>
      </p:sp>
      <p:sp>
        <p:nvSpPr>
          <p:cNvPr id="4" name="スライド番号プレースホルダ 15"/>
          <p:cNvSpPr>
            <a:spLocks noGrp="1"/>
          </p:cNvSpPr>
          <p:nvPr>
            <p:ph type="sldNum" sz="quarter" idx="12"/>
          </p:nvPr>
        </p:nvSpPr>
        <p:spPr/>
        <p:txBody>
          <a:bodyPr/>
          <a:lstStyle/>
          <a:p>
            <a:pPr>
              <a:defRPr/>
            </a:pPr>
            <a:fld id="{387C681B-76DC-44D7-B2B6-0B4E4D6FB03C}" type="slidenum">
              <a:rPr lang="en-US" altLang="ja-JP"/>
              <a:pPr>
                <a:defRPr/>
              </a:pPr>
              <a:t>3</a:t>
            </a:fld>
            <a:endParaRPr lang="en-US" altLang="ja-JP"/>
          </a:p>
        </p:txBody>
      </p:sp>
      <p:sp>
        <p:nvSpPr>
          <p:cNvPr id="12291" name="Rectangle 5"/>
          <p:cNvSpPr>
            <a:spLocks noChangeArrowheads="1"/>
          </p:cNvSpPr>
          <p:nvPr/>
        </p:nvSpPr>
        <p:spPr bwMode="auto">
          <a:xfrm>
            <a:off x="214313" y="1000125"/>
            <a:ext cx="8786812" cy="5940425"/>
          </a:xfrm>
          <a:prstGeom prst="rect">
            <a:avLst/>
          </a:prstGeom>
          <a:noFill/>
          <a:ln w="9525">
            <a:noFill/>
            <a:miter lim="800000"/>
            <a:headEnd/>
            <a:tailEnd/>
          </a:ln>
        </p:spPr>
        <p:txBody>
          <a:bodyPr>
            <a:spAutoFit/>
          </a:bodyPr>
          <a:lstStyle/>
          <a:p>
            <a:pPr>
              <a:defRPr/>
            </a:pPr>
            <a:r>
              <a:rPr lang="ja-JP" altLang="en-US" sz="2000" dirty="0">
                <a:latin typeface="+mn-lt"/>
                <a:ea typeface="ＭＳ Ｐゴシック" pitchFamily="50" charset="-128"/>
              </a:rPr>
              <a:t>３． </a:t>
            </a:r>
            <a:r>
              <a:rPr lang="en-US" altLang="ja-JP" sz="2000" dirty="0">
                <a:solidFill>
                  <a:srgbClr val="C00000"/>
                </a:solidFill>
                <a:latin typeface="+mn-lt"/>
                <a:ea typeface="ＭＳ Ｐゴシック" pitchFamily="50" charset="-128"/>
              </a:rPr>
              <a:t>Education of Technical Skills </a:t>
            </a:r>
          </a:p>
          <a:p>
            <a:pPr>
              <a:defRPr/>
            </a:pPr>
            <a:r>
              <a:rPr lang="en-US" altLang="ja-JP" sz="2000" dirty="0">
                <a:latin typeface="+mn-lt"/>
                <a:ea typeface="ＭＳ Ｐゴシック" pitchFamily="50" charset="-128"/>
              </a:rPr>
              <a:t>(1) Language communication skills…to learn languages </a:t>
            </a:r>
          </a:p>
          <a:p>
            <a:pPr>
              <a:defRPr/>
            </a:pPr>
            <a:r>
              <a:rPr lang="en-US" altLang="ja-JP" sz="2000" dirty="0">
                <a:latin typeface="+mn-lt"/>
                <a:ea typeface="ＭＳ Ｐゴシック" pitchFamily="50" charset="-128"/>
              </a:rPr>
              <a:t>(2) Quantitative and mathematical skills…to understand quantitative data </a:t>
            </a:r>
          </a:p>
          <a:p>
            <a:pPr>
              <a:defRPr/>
            </a:pPr>
            <a:r>
              <a:rPr lang="en-US" altLang="ja-JP" sz="2000" dirty="0">
                <a:latin typeface="+mn-lt"/>
                <a:ea typeface="ＭＳ Ｐゴシック" pitchFamily="50" charset="-128"/>
              </a:rPr>
              <a:t>(3) Information processing skills…to use computer and other IT tools</a:t>
            </a:r>
          </a:p>
          <a:p>
            <a:pPr>
              <a:defRPr/>
            </a:pPr>
            <a:r>
              <a:rPr lang="ja-JP" altLang="en-US" sz="2000" dirty="0">
                <a:latin typeface="+mn-lt"/>
                <a:ea typeface="ＭＳ Ｐゴシック" pitchFamily="50" charset="-128"/>
              </a:rPr>
              <a:t>３．</a:t>
            </a:r>
            <a:r>
              <a:rPr lang="ja-JP" altLang="en-US" sz="2000" dirty="0">
                <a:solidFill>
                  <a:srgbClr val="C00000"/>
                </a:solidFill>
                <a:latin typeface="+mn-lt"/>
                <a:ea typeface="ＭＳ Ｐゴシック" pitchFamily="50" charset="-128"/>
              </a:rPr>
              <a:t>技育</a:t>
            </a:r>
            <a:r>
              <a:rPr lang="ja-JP" altLang="en-US" sz="2000" dirty="0">
                <a:latin typeface="+mn-lt"/>
                <a:ea typeface="ＭＳ Ｐゴシック" pitchFamily="50" charset="-128"/>
              </a:rPr>
              <a:t>＝技能を学ぶ</a:t>
            </a:r>
          </a:p>
          <a:p>
            <a:pPr>
              <a:defRPr/>
            </a:pPr>
            <a:r>
              <a:rPr lang="ja-JP" altLang="en-US" sz="2000" dirty="0">
                <a:latin typeface="+mn-lt"/>
                <a:ea typeface="ＭＳ Ｐゴシック" pitchFamily="50" charset="-128"/>
              </a:rPr>
              <a:t>（１）コミュニケーション・スキル＝語学</a:t>
            </a:r>
          </a:p>
          <a:p>
            <a:pPr>
              <a:defRPr/>
            </a:pPr>
            <a:r>
              <a:rPr lang="ja-JP" altLang="en-US" sz="2000" dirty="0">
                <a:latin typeface="+mn-lt"/>
                <a:ea typeface="ＭＳ Ｐゴシック" pitchFamily="50" charset="-128"/>
              </a:rPr>
              <a:t>（２）数量的スキル＝数量データの把握</a:t>
            </a:r>
          </a:p>
          <a:p>
            <a:pPr>
              <a:defRPr/>
            </a:pPr>
            <a:r>
              <a:rPr lang="zh-TW" altLang="en-US" sz="2000" dirty="0">
                <a:latin typeface="+mn-lt"/>
                <a:ea typeface="ＭＳ Ｐゴシック" pitchFamily="50" charset="-128"/>
              </a:rPr>
              <a:t>（３）情報処理能力</a:t>
            </a:r>
            <a:r>
              <a:rPr lang="ja-JP" altLang="en-US" sz="2000" dirty="0">
                <a:latin typeface="+mn-lt"/>
                <a:ea typeface="ＭＳ Ｐゴシック" pitchFamily="50" charset="-128"/>
              </a:rPr>
              <a:t>＝コンピューターなどによる分析</a:t>
            </a:r>
            <a:endParaRPr lang="en-US" altLang="zh-TW" sz="2000" dirty="0">
              <a:latin typeface="+mn-lt"/>
              <a:ea typeface="ＭＳ Ｐゴシック" pitchFamily="50" charset="-128"/>
            </a:endParaRPr>
          </a:p>
          <a:p>
            <a:pPr>
              <a:defRPr/>
            </a:pPr>
            <a:endParaRPr lang="en-US" altLang="zh-TW" sz="2000" dirty="0">
              <a:latin typeface="+mn-lt"/>
              <a:ea typeface="ＭＳ Ｐゴシック" pitchFamily="50" charset="-128"/>
            </a:endParaRPr>
          </a:p>
          <a:p>
            <a:pPr>
              <a:defRPr/>
            </a:pPr>
            <a:r>
              <a:rPr lang="ja-JP" altLang="en-US" sz="2000" dirty="0">
                <a:latin typeface="+mn-lt"/>
                <a:ea typeface="ＭＳ Ｐゴシック" pitchFamily="50" charset="-128"/>
              </a:rPr>
              <a:t>４</a:t>
            </a:r>
            <a:r>
              <a:rPr lang="ja-JP" altLang="en-US" sz="2000" dirty="0">
                <a:solidFill>
                  <a:srgbClr val="C00000"/>
                </a:solidFill>
                <a:latin typeface="+mn-lt"/>
                <a:ea typeface="ＭＳ Ｐゴシック" pitchFamily="50" charset="-128"/>
              </a:rPr>
              <a:t>． </a:t>
            </a:r>
            <a:r>
              <a:rPr lang="en-US" altLang="ja-JP" sz="2000" dirty="0">
                <a:solidFill>
                  <a:srgbClr val="C00000"/>
                </a:solidFill>
                <a:latin typeface="+mn-lt"/>
                <a:ea typeface="ＭＳ Ｐゴシック" pitchFamily="50" charset="-128"/>
              </a:rPr>
              <a:t>Ethical Education…ethics, attitudes, responsibility </a:t>
            </a:r>
          </a:p>
          <a:p>
            <a:pPr>
              <a:defRPr/>
            </a:pPr>
            <a:r>
              <a:rPr lang="en-US" altLang="ja-JP" sz="2000" dirty="0">
                <a:latin typeface="+mn-lt"/>
                <a:ea typeface="ＭＳ Ｐゴシック" pitchFamily="50" charset="-128"/>
              </a:rPr>
              <a:t>(1) compliance, responsibility, self-management ability </a:t>
            </a:r>
            <a:r>
              <a:rPr lang="ja-JP" altLang="en-US" sz="2000" dirty="0">
                <a:latin typeface="+mn-lt"/>
                <a:ea typeface="ＭＳ Ｐゴシック" pitchFamily="50" charset="-128"/>
              </a:rPr>
              <a:t>⇒</a:t>
            </a:r>
            <a:r>
              <a:rPr lang="en-US" altLang="ja-JP" sz="2000" dirty="0">
                <a:latin typeface="+mn-lt"/>
                <a:ea typeface="ＭＳ Ｐゴシック" pitchFamily="50" charset="-128"/>
              </a:rPr>
              <a:t> ability to adapt to society </a:t>
            </a:r>
          </a:p>
          <a:p>
            <a:pPr>
              <a:defRPr/>
            </a:pPr>
            <a:r>
              <a:rPr lang="en-US" altLang="ja-JP" sz="2000" dirty="0">
                <a:latin typeface="+mn-lt"/>
                <a:ea typeface="ＭＳ Ｐゴシック" pitchFamily="50" charset="-128"/>
              </a:rPr>
              <a:t>(2) teamwork, leadership, creativity </a:t>
            </a:r>
            <a:r>
              <a:rPr lang="ja-JP" altLang="en-US" sz="2000" dirty="0">
                <a:latin typeface="+mn-lt"/>
                <a:ea typeface="ＭＳ Ｐゴシック" pitchFamily="50" charset="-128"/>
              </a:rPr>
              <a:t>⇒ </a:t>
            </a:r>
            <a:r>
              <a:rPr lang="en-US" altLang="ja-JP" sz="2000" dirty="0">
                <a:latin typeface="+mn-lt"/>
                <a:ea typeface="ＭＳ Ｐゴシック" pitchFamily="50" charset="-128"/>
              </a:rPr>
              <a:t> ability to adapt to organizations</a:t>
            </a:r>
            <a:endParaRPr lang="zh-TW" altLang="en-US" sz="2000" dirty="0">
              <a:latin typeface="+mn-lt"/>
              <a:ea typeface="ＭＳ Ｐゴシック" pitchFamily="50" charset="-128"/>
            </a:endParaRPr>
          </a:p>
          <a:p>
            <a:pPr>
              <a:defRPr/>
            </a:pPr>
            <a:r>
              <a:rPr lang="ja-JP" altLang="en-US" sz="2000" dirty="0">
                <a:latin typeface="+mn-lt"/>
                <a:ea typeface="ＭＳ Ｐゴシック" pitchFamily="50" charset="-128"/>
              </a:rPr>
              <a:t>４．</a:t>
            </a:r>
            <a:r>
              <a:rPr lang="ja-JP" altLang="en-US" sz="2000" dirty="0">
                <a:solidFill>
                  <a:srgbClr val="C00000"/>
                </a:solidFill>
                <a:latin typeface="+mn-lt"/>
                <a:ea typeface="ＭＳ Ｐゴシック" pitchFamily="50" charset="-128"/>
              </a:rPr>
              <a:t>徳育</a:t>
            </a:r>
            <a:r>
              <a:rPr lang="ja-JP" altLang="en-US" sz="2000" dirty="0">
                <a:latin typeface="+mn-lt"/>
                <a:ea typeface="ＭＳ Ｐゴシック" pitchFamily="50" charset="-128"/>
              </a:rPr>
              <a:t>＝倫理・態度・責任感を養う</a:t>
            </a:r>
          </a:p>
          <a:p>
            <a:pPr>
              <a:defRPr/>
            </a:pPr>
            <a:r>
              <a:rPr lang="ja-JP" altLang="en-US" sz="2000" dirty="0">
                <a:latin typeface="+mn-lt"/>
                <a:ea typeface="ＭＳ Ｐゴシック" pitchFamily="50" charset="-128"/>
              </a:rPr>
              <a:t>（１）遵法精神・責任感・自己管理力＝社会適応力</a:t>
            </a:r>
          </a:p>
          <a:p>
            <a:pPr>
              <a:defRPr/>
            </a:pPr>
            <a:r>
              <a:rPr lang="ja-JP" altLang="en-US" sz="2000" dirty="0">
                <a:latin typeface="+mn-lt"/>
                <a:ea typeface="ＭＳ Ｐゴシック" pitchFamily="50" charset="-128"/>
              </a:rPr>
              <a:t>（２）協調力・指導力・創造力＝組織適応力</a:t>
            </a:r>
            <a:endParaRPr lang="en-US" altLang="ja-JP" sz="2000" dirty="0">
              <a:latin typeface="+mn-lt"/>
              <a:ea typeface="ＭＳ Ｐゴシック" pitchFamily="50" charset="-128"/>
            </a:endParaRPr>
          </a:p>
          <a:p>
            <a:pPr>
              <a:defRPr/>
            </a:pPr>
            <a:endParaRPr lang="ja-JP" altLang="en-US" sz="2000" dirty="0">
              <a:latin typeface="+mn-lt"/>
              <a:ea typeface="ＭＳ Ｐゴシック" pitchFamily="50" charset="-128"/>
            </a:endParaRPr>
          </a:p>
          <a:p>
            <a:pPr>
              <a:defRPr/>
            </a:pPr>
            <a:r>
              <a:rPr lang="ja-JP" altLang="en-US" sz="2000" dirty="0">
                <a:latin typeface="+mn-lt"/>
                <a:ea typeface="ＭＳ Ｐゴシック" pitchFamily="50" charset="-128"/>
              </a:rPr>
              <a:t>５． </a:t>
            </a:r>
            <a:r>
              <a:rPr lang="en-US" altLang="ja-JP" sz="2000" dirty="0">
                <a:solidFill>
                  <a:srgbClr val="C00000"/>
                </a:solidFill>
                <a:latin typeface="+mn-lt"/>
                <a:ea typeface="ＭＳ Ｐゴシック" pitchFamily="50" charset="-128"/>
              </a:rPr>
              <a:t>Ability to think and solve problems comprehensively</a:t>
            </a:r>
            <a:endParaRPr lang="ja-JP" altLang="en-US" sz="2000" dirty="0">
              <a:solidFill>
                <a:srgbClr val="C00000"/>
              </a:solidFill>
              <a:latin typeface="+mn-lt"/>
              <a:ea typeface="ＭＳ Ｐゴシック" pitchFamily="50" charset="-128"/>
            </a:endParaRPr>
          </a:p>
          <a:p>
            <a:pPr>
              <a:defRPr/>
            </a:pPr>
            <a:r>
              <a:rPr lang="ja-JP" altLang="en-US" sz="2000" dirty="0">
                <a:latin typeface="+mn-lt"/>
                <a:ea typeface="ＭＳ Ｐゴシック" pitchFamily="50" charset="-128"/>
              </a:rPr>
              <a:t>５．</a:t>
            </a:r>
            <a:r>
              <a:rPr lang="ja-JP" altLang="en-US" sz="2000" dirty="0">
                <a:solidFill>
                  <a:srgbClr val="C00000"/>
                </a:solidFill>
                <a:latin typeface="+mn-lt"/>
                <a:ea typeface="ＭＳ Ｐゴシック" pitchFamily="50" charset="-128"/>
              </a:rPr>
              <a:t>総合的な思考力・解決力</a:t>
            </a:r>
            <a:endParaRPr lang="ja-JP" altLang="en-US" dirty="0">
              <a:solidFill>
                <a:srgbClr val="C00000"/>
              </a:solidFill>
              <a:latin typeface="+mn-lt"/>
              <a:ea typeface="ＭＳ Ｐゴシック" pitchFamily="50" charset="-128"/>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685800" y="0"/>
            <a:ext cx="7772400" cy="1071546"/>
          </a:xfrm>
        </p:spPr>
        <p:txBody>
          <a:bodyPr>
            <a:normAutofit/>
          </a:bodyPr>
          <a:lstStyle/>
          <a:p>
            <a:pPr eaLnBrk="1" fontAlgn="auto" hangingPunct="1">
              <a:spcAft>
                <a:spcPts val="0"/>
              </a:spcAft>
              <a:defRPr/>
            </a:pPr>
            <a:r>
              <a:rPr lang="ja-JP" altLang="en-US" sz="2400" dirty="0" smtClean="0">
                <a:solidFill>
                  <a:schemeClr val="tx1"/>
                </a:solidFill>
                <a:latin typeface="+mn-lt"/>
                <a:ea typeface="ＭＳ ゴシック" pitchFamily="49" charset="-128"/>
              </a:rPr>
              <a:t>０</a:t>
            </a:r>
            <a:r>
              <a:rPr lang="en-US" altLang="ja-JP" sz="2400" dirty="0" smtClean="0">
                <a:solidFill>
                  <a:schemeClr val="tx1"/>
                </a:solidFill>
                <a:latin typeface="+mn-lt"/>
                <a:ea typeface="ＭＳ ゴシック" pitchFamily="49" charset="-128"/>
              </a:rPr>
              <a:t>-3</a:t>
            </a:r>
            <a:r>
              <a:rPr lang="en-US" altLang="ja-JP" sz="2400" dirty="0" smtClean="0">
                <a:solidFill>
                  <a:schemeClr val="tx1"/>
                </a:solidFill>
                <a:ea typeface="ＭＳ ゴシック" pitchFamily="49" charset="-128"/>
              </a:rPr>
              <a:t>. </a:t>
            </a:r>
            <a:r>
              <a:rPr lang="en-US" altLang="ja-JP" sz="2400" dirty="0" smtClean="0"/>
              <a:t>What are Liberal Arts and Specialized Subjects?  </a:t>
            </a:r>
            <a:br>
              <a:rPr lang="en-US" altLang="ja-JP" sz="2400" dirty="0" smtClean="0"/>
            </a:br>
            <a:r>
              <a:rPr lang="ja-JP" altLang="en-US" sz="2400" dirty="0" smtClean="0">
                <a:solidFill>
                  <a:schemeClr val="tx1"/>
                </a:solidFill>
                <a:latin typeface="ＭＳ 明朝" charset="-128"/>
                <a:ea typeface="ＭＳ ゴシック" pitchFamily="49" charset="-128"/>
              </a:rPr>
              <a:t>教養科目と専門科目</a:t>
            </a:r>
          </a:p>
        </p:txBody>
      </p:sp>
      <p:sp>
        <p:nvSpPr>
          <p:cNvPr id="4" name="スライド番号プレースホルダ 15"/>
          <p:cNvSpPr>
            <a:spLocks noGrp="1"/>
          </p:cNvSpPr>
          <p:nvPr>
            <p:ph type="sldNum" sz="quarter" idx="12"/>
          </p:nvPr>
        </p:nvSpPr>
        <p:spPr/>
        <p:txBody>
          <a:bodyPr/>
          <a:lstStyle/>
          <a:p>
            <a:pPr>
              <a:defRPr/>
            </a:pPr>
            <a:fld id="{387C681B-76DC-44D7-B2B6-0B4E4D6FB03C}" type="slidenum">
              <a:rPr lang="en-US" altLang="ja-JP"/>
              <a:pPr>
                <a:defRPr/>
              </a:pPr>
              <a:t>4</a:t>
            </a:fld>
            <a:endParaRPr lang="en-US" altLang="ja-JP"/>
          </a:p>
        </p:txBody>
      </p:sp>
      <p:sp>
        <p:nvSpPr>
          <p:cNvPr id="12291" name="Rectangle 5"/>
          <p:cNvSpPr>
            <a:spLocks noChangeArrowheads="1"/>
          </p:cNvSpPr>
          <p:nvPr/>
        </p:nvSpPr>
        <p:spPr bwMode="auto">
          <a:xfrm>
            <a:off x="214313" y="1000125"/>
            <a:ext cx="8786812" cy="3477875"/>
          </a:xfrm>
          <a:prstGeom prst="rect">
            <a:avLst/>
          </a:prstGeom>
          <a:noFill/>
          <a:ln w="9525">
            <a:noFill/>
            <a:miter lim="800000"/>
            <a:headEnd/>
            <a:tailEnd/>
          </a:ln>
        </p:spPr>
        <p:txBody>
          <a:bodyPr wrap="square">
            <a:spAutoFit/>
          </a:bodyPr>
          <a:lstStyle/>
          <a:p>
            <a:pPr>
              <a:defRPr/>
            </a:pPr>
            <a:r>
              <a:rPr lang="ja-JP" altLang="en-US" sz="2000" dirty="0" smtClean="0">
                <a:latin typeface="+mn-lt"/>
                <a:ea typeface="ＭＳ Ｐゴシック" pitchFamily="50" charset="-128"/>
              </a:rPr>
              <a:t>１． </a:t>
            </a:r>
            <a:r>
              <a:rPr lang="ja-JP" altLang="en-US" sz="2000" dirty="0" smtClean="0">
                <a:solidFill>
                  <a:srgbClr val="C00000"/>
                </a:solidFill>
                <a:latin typeface="+mn-lt"/>
                <a:ea typeface="ＭＳ Ｐゴシック" pitchFamily="50" charset="-128"/>
              </a:rPr>
              <a:t>教養科目</a:t>
            </a:r>
            <a:r>
              <a:rPr lang="en-US" altLang="ja-JP" sz="2000" dirty="0" smtClean="0">
                <a:solidFill>
                  <a:srgbClr val="C00000"/>
                </a:solidFill>
                <a:latin typeface="+mn-lt"/>
                <a:ea typeface="ＭＳ Ｐゴシック" pitchFamily="50" charset="-128"/>
              </a:rPr>
              <a:t> </a:t>
            </a:r>
            <a:endParaRPr lang="en-US" altLang="ja-JP" sz="2000" dirty="0">
              <a:solidFill>
                <a:srgbClr val="C00000"/>
              </a:solidFill>
              <a:latin typeface="+mn-lt"/>
              <a:ea typeface="ＭＳ Ｐゴシック" pitchFamily="50" charset="-128"/>
            </a:endParaRPr>
          </a:p>
          <a:p>
            <a:pPr marL="457200" indent="-457200">
              <a:buAutoNum type="arabicParenBoth"/>
              <a:defRPr/>
            </a:pPr>
            <a:r>
              <a:rPr lang="ja-JP" altLang="en-US" sz="2000" dirty="0" smtClean="0">
                <a:latin typeface="+mn-lt"/>
                <a:ea typeface="ＭＳ Ｐゴシック" pitchFamily="50" charset="-128"/>
              </a:rPr>
              <a:t>自然科学、人文科学、社会科学、語学、体育、など</a:t>
            </a:r>
            <a:r>
              <a:rPr lang="en-US" altLang="ja-JP" sz="2000" dirty="0" smtClean="0">
                <a:latin typeface="+mn-lt"/>
                <a:ea typeface="ＭＳ Ｐゴシック" pitchFamily="50" charset="-128"/>
              </a:rPr>
              <a:t> </a:t>
            </a:r>
          </a:p>
          <a:p>
            <a:pPr marL="457200" indent="-457200">
              <a:buAutoNum type="arabicParenBoth"/>
              <a:defRPr/>
            </a:pPr>
            <a:r>
              <a:rPr lang="ja-JP" altLang="en-US" sz="2000" dirty="0" smtClean="0">
                <a:latin typeface="+mn-lt"/>
                <a:ea typeface="ＭＳ Ｐゴシック" pitchFamily="50" charset="-128"/>
              </a:rPr>
              <a:t>マクロ経済学の位置づけ＝ミクロ経済学とセットで履修する</a:t>
            </a:r>
            <a:endParaRPr lang="en-US" altLang="ja-JP" sz="2000" dirty="0">
              <a:latin typeface="+mn-lt"/>
              <a:ea typeface="ＭＳ Ｐゴシック" pitchFamily="50" charset="-128"/>
            </a:endParaRPr>
          </a:p>
          <a:p>
            <a:pPr marL="457200" indent="-457200">
              <a:defRPr/>
            </a:pPr>
            <a:endParaRPr lang="en-US" altLang="ja-JP" sz="2000" dirty="0" smtClean="0">
              <a:latin typeface="+mn-lt"/>
              <a:ea typeface="ＭＳ Ｐゴシック" pitchFamily="50" charset="-128"/>
            </a:endParaRPr>
          </a:p>
          <a:p>
            <a:pPr marL="457200" indent="-457200">
              <a:defRPr/>
            </a:pPr>
            <a:r>
              <a:rPr lang="ja-JP" altLang="en-US" sz="2000" dirty="0" smtClean="0">
                <a:latin typeface="+mn-lt"/>
                <a:ea typeface="ＭＳ Ｐゴシック" pitchFamily="50" charset="-128"/>
              </a:rPr>
              <a:t>２．</a:t>
            </a:r>
            <a:r>
              <a:rPr lang="ja-JP" altLang="en-US" sz="2000" dirty="0" smtClean="0">
                <a:solidFill>
                  <a:srgbClr val="C00000"/>
                </a:solidFill>
                <a:latin typeface="+mn-lt"/>
                <a:ea typeface="ＭＳ Ｐゴシック" pitchFamily="50" charset="-128"/>
              </a:rPr>
              <a:t>専門科目</a:t>
            </a:r>
            <a:r>
              <a:rPr lang="ja-JP" altLang="en-US" sz="2000" dirty="0" smtClean="0">
                <a:latin typeface="+mn-lt"/>
                <a:ea typeface="ＭＳ Ｐゴシック" pitchFamily="50" charset="-128"/>
              </a:rPr>
              <a:t>＝各学部の特化した科目（経営学部の場合）</a:t>
            </a:r>
            <a:endParaRPr lang="ja-JP" altLang="en-US" sz="2000" dirty="0">
              <a:latin typeface="+mn-lt"/>
              <a:ea typeface="ＭＳ Ｐゴシック" pitchFamily="50" charset="-128"/>
            </a:endParaRPr>
          </a:p>
          <a:p>
            <a:pPr>
              <a:defRPr/>
            </a:pPr>
            <a:r>
              <a:rPr lang="ja-JP" altLang="en-US" sz="2000" dirty="0">
                <a:latin typeface="+mn-lt"/>
                <a:ea typeface="ＭＳ Ｐゴシック" pitchFamily="50" charset="-128"/>
              </a:rPr>
              <a:t>（１</a:t>
            </a:r>
            <a:r>
              <a:rPr lang="ja-JP" altLang="en-US" sz="2000" dirty="0" smtClean="0">
                <a:latin typeface="+mn-lt"/>
                <a:ea typeface="ＭＳ Ｐゴシック" pitchFamily="50" charset="-128"/>
              </a:rPr>
              <a:t>）専門基礎科目</a:t>
            </a:r>
            <a:r>
              <a:rPr lang="en-US" altLang="ja-JP" sz="2000" dirty="0" smtClean="0">
                <a:latin typeface="+mn-lt"/>
                <a:ea typeface="ＭＳ Ｐゴシック" pitchFamily="50" charset="-128"/>
              </a:rPr>
              <a:t>A</a:t>
            </a:r>
            <a:r>
              <a:rPr lang="ja-JP" altLang="en-US" sz="2000" dirty="0" smtClean="0">
                <a:latin typeface="+mn-lt"/>
                <a:ea typeface="ＭＳ Ｐゴシック" pitchFamily="50" charset="-128"/>
              </a:rPr>
              <a:t>群＝</a:t>
            </a:r>
            <a:r>
              <a:rPr lang="en-US" altLang="ja-JP" sz="2000" dirty="0" smtClean="0">
                <a:latin typeface="+mn-lt"/>
                <a:ea typeface="ＭＳ Ｐゴシック" pitchFamily="50" charset="-128"/>
              </a:rPr>
              <a:t>4</a:t>
            </a:r>
            <a:r>
              <a:rPr lang="ja-JP" altLang="en-US" sz="2000" dirty="0" smtClean="0">
                <a:latin typeface="+mn-lt"/>
                <a:ea typeface="ＭＳ Ｐゴシック" pitchFamily="50" charset="-128"/>
              </a:rPr>
              <a:t>科目履修して</a:t>
            </a:r>
            <a:r>
              <a:rPr lang="en-US" altLang="ja-JP" sz="2000" b="1" dirty="0" smtClean="0">
                <a:latin typeface="+mn-lt"/>
                <a:ea typeface="ＭＳ Ｐゴシック" pitchFamily="50" charset="-128"/>
              </a:rPr>
              <a:t>2</a:t>
            </a:r>
            <a:r>
              <a:rPr lang="ja-JP" altLang="en-US" sz="2000" b="1" dirty="0" smtClean="0">
                <a:latin typeface="+mn-lt"/>
                <a:ea typeface="ＭＳ Ｐゴシック" pitchFamily="50" charset="-128"/>
              </a:rPr>
              <a:t>科目</a:t>
            </a:r>
            <a:r>
              <a:rPr lang="en-US" altLang="ja-JP" sz="2000" b="1" dirty="0" smtClean="0">
                <a:latin typeface="+mn-lt"/>
                <a:ea typeface="ＭＳ Ｐゴシック" pitchFamily="50" charset="-128"/>
              </a:rPr>
              <a:t>8</a:t>
            </a:r>
            <a:r>
              <a:rPr lang="ja-JP" altLang="en-US" sz="2000" b="1" dirty="0" smtClean="0">
                <a:latin typeface="+mn-lt"/>
                <a:ea typeface="ＭＳ Ｐゴシック" pitchFamily="50" charset="-128"/>
              </a:rPr>
              <a:t>単位以上取得</a:t>
            </a:r>
            <a:r>
              <a:rPr lang="ja-JP" altLang="en-US" sz="2000" dirty="0" smtClean="0">
                <a:latin typeface="+mn-lt"/>
                <a:ea typeface="ＭＳ Ｐゴシック" pitchFamily="50" charset="-128"/>
              </a:rPr>
              <a:t>しないと卒業不可</a:t>
            </a:r>
            <a:endParaRPr lang="ja-JP" altLang="en-US" sz="2000" dirty="0">
              <a:latin typeface="+mn-lt"/>
              <a:ea typeface="ＭＳ Ｐゴシック" pitchFamily="50" charset="-128"/>
            </a:endParaRPr>
          </a:p>
          <a:p>
            <a:pPr>
              <a:defRPr/>
            </a:pPr>
            <a:r>
              <a:rPr lang="ja-JP" altLang="en-US" sz="2000" dirty="0">
                <a:latin typeface="+mn-lt"/>
                <a:ea typeface="ＭＳ Ｐゴシック" pitchFamily="50" charset="-128"/>
              </a:rPr>
              <a:t>（２</a:t>
            </a:r>
            <a:r>
              <a:rPr lang="ja-JP" altLang="en-US" sz="2000" dirty="0" smtClean="0">
                <a:latin typeface="+mn-lt"/>
                <a:ea typeface="ＭＳ Ｐゴシック" pitchFamily="50" charset="-128"/>
              </a:rPr>
              <a:t>）専門基礎科目</a:t>
            </a:r>
            <a:r>
              <a:rPr lang="en-US" altLang="ja-JP" sz="2000" dirty="0" smtClean="0">
                <a:latin typeface="+mn-lt"/>
                <a:ea typeface="ＭＳ Ｐゴシック" pitchFamily="50" charset="-128"/>
              </a:rPr>
              <a:t>B</a:t>
            </a:r>
            <a:r>
              <a:rPr lang="ja-JP" altLang="en-US" sz="2000" dirty="0" smtClean="0">
                <a:latin typeface="+mn-lt"/>
                <a:ea typeface="ＭＳ Ｐゴシック" pitchFamily="50" charset="-128"/>
              </a:rPr>
              <a:t>群＝</a:t>
            </a:r>
            <a:r>
              <a:rPr lang="en-US" altLang="ja-JP" sz="2000" dirty="0" smtClean="0">
                <a:latin typeface="+mn-lt"/>
                <a:ea typeface="ＭＳ Ｐゴシック" pitchFamily="50" charset="-128"/>
              </a:rPr>
              <a:t>6</a:t>
            </a:r>
            <a:r>
              <a:rPr lang="ja-JP" altLang="en-US" sz="2000" dirty="0" smtClean="0">
                <a:latin typeface="+mn-lt"/>
                <a:ea typeface="ＭＳ Ｐゴシック" pitchFamily="50" charset="-128"/>
              </a:rPr>
              <a:t>科目履修して</a:t>
            </a:r>
            <a:r>
              <a:rPr lang="en-US" altLang="ja-JP" sz="2000" b="1" dirty="0" smtClean="0">
                <a:latin typeface="+mn-lt"/>
                <a:ea typeface="ＭＳ Ｐゴシック" pitchFamily="50" charset="-128"/>
              </a:rPr>
              <a:t>3</a:t>
            </a:r>
            <a:r>
              <a:rPr lang="ja-JP" altLang="en-US" sz="2000" b="1" dirty="0" smtClean="0">
                <a:latin typeface="+mn-lt"/>
                <a:ea typeface="ＭＳ Ｐゴシック" pitchFamily="50" charset="-128"/>
              </a:rPr>
              <a:t>科目</a:t>
            </a:r>
            <a:r>
              <a:rPr lang="en-US" altLang="ja-JP" sz="2000" b="1" dirty="0" smtClean="0">
                <a:latin typeface="+mn-lt"/>
                <a:ea typeface="ＭＳ Ｐゴシック" pitchFamily="50" charset="-128"/>
              </a:rPr>
              <a:t>12</a:t>
            </a:r>
            <a:r>
              <a:rPr lang="ja-JP" altLang="en-US" sz="2000" b="1" dirty="0" smtClean="0">
                <a:latin typeface="+mn-lt"/>
                <a:ea typeface="ＭＳ Ｐゴシック" pitchFamily="50" charset="-128"/>
              </a:rPr>
              <a:t>単位以上取得</a:t>
            </a:r>
            <a:r>
              <a:rPr lang="ja-JP" altLang="en-US" sz="2000" dirty="0" smtClean="0">
                <a:latin typeface="+mn-lt"/>
                <a:ea typeface="ＭＳ Ｐゴシック" pitchFamily="50" charset="-128"/>
              </a:rPr>
              <a:t>しないと卒業不可</a:t>
            </a:r>
            <a:endParaRPr lang="ja-JP" altLang="en-US" sz="2000" dirty="0">
              <a:latin typeface="+mn-lt"/>
              <a:ea typeface="ＭＳ Ｐゴシック" pitchFamily="50" charset="-128"/>
            </a:endParaRPr>
          </a:p>
          <a:p>
            <a:pPr>
              <a:defRPr/>
            </a:pPr>
            <a:r>
              <a:rPr lang="zh-TW" altLang="en-US" sz="2000" dirty="0">
                <a:latin typeface="+mn-lt"/>
                <a:ea typeface="ＭＳ Ｐゴシック" pitchFamily="50" charset="-128"/>
              </a:rPr>
              <a:t>（３</a:t>
            </a:r>
            <a:r>
              <a:rPr lang="zh-TW" altLang="en-US" sz="2000" dirty="0" smtClean="0">
                <a:latin typeface="+mn-lt"/>
                <a:ea typeface="ＭＳ Ｐゴシック" pitchFamily="50" charset="-128"/>
              </a:rPr>
              <a:t>）</a:t>
            </a:r>
            <a:r>
              <a:rPr lang="ja-JP" altLang="en-US" sz="2000" dirty="0" smtClean="0">
                <a:latin typeface="+mn-lt"/>
                <a:ea typeface="ＭＳ Ｐゴシック" pitchFamily="50" charset="-128"/>
              </a:rPr>
              <a:t>専門選択科目</a:t>
            </a:r>
            <a:endParaRPr lang="en-US" altLang="zh-TW" sz="2000" dirty="0">
              <a:latin typeface="+mn-lt"/>
              <a:ea typeface="ＭＳ Ｐゴシック" pitchFamily="50" charset="-128"/>
            </a:endParaRPr>
          </a:p>
          <a:p>
            <a:pPr>
              <a:defRPr/>
            </a:pPr>
            <a:endParaRPr lang="en-US" altLang="zh-TW" sz="2000" dirty="0">
              <a:latin typeface="+mn-lt"/>
              <a:ea typeface="ＭＳ Ｐゴシック" pitchFamily="50" charset="-128"/>
            </a:endParaRPr>
          </a:p>
          <a:p>
            <a:pPr>
              <a:defRPr/>
            </a:pPr>
            <a:r>
              <a:rPr lang="ja-JP" altLang="en-US" sz="2000" dirty="0" smtClean="0">
                <a:latin typeface="+mn-lt"/>
                <a:ea typeface="ＭＳ Ｐゴシック" pitchFamily="50" charset="-128"/>
              </a:rPr>
              <a:t>３</a:t>
            </a:r>
            <a:r>
              <a:rPr lang="ja-JP" altLang="en-US" sz="2000" dirty="0" smtClean="0">
                <a:solidFill>
                  <a:srgbClr val="C00000"/>
                </a:solidFill>
                <a:latin typeface="+mn-lt"/>
                <a:ea typeface="ＭＳ Ｐゴシック" pitchFamily="50" charset="-128"/>
              </a:rPr>
              <a:t>． 自由科目、連環科目</a:t>
            </a:r>
            <a:r>
              <a:rPr lang="en-US" altLang="ja-JP" sz="2000" dirty="0" smtClean="0">
                <a:solidFill>
                  <a:srgbClr val="C00000"/>
                </a:solidFill>
                <a:latin typeface="+mn-lt"/>
                <a:ea typeface="ＭＳ Ｐゴシック" pitchFamily="50" charset="-128"/>
              </a:rPr>
              <a:t> </a:t>
            </a:r>
            <a:endParaRPr lang="en-US" altLang="ja-JP" sz="2000" dirty="0">
              <a:solidFill>
                <a:srgbClr val="C00000"/>
              </a:solidFill>
              <a:latin typeface="+mn-lt"/>
              <a:ea typeface="ＭＳ Ｐゴシック" pitchFamily="50" charset="-128"/>
            </a:endParaRPr>
          </a:p>
          <a:p>
            <a:pPr marL="457200" indent="-457200">
              <a:buAutoNum type="arabicParenBoth"/>
              <a:defRPr/>
            </a:pPr>
            <a:r>
              <a:rPr lang="ja-JP" altLang="en-US" sz="2000" dirty="0" smtClean="0">
                <a:latin typeface="+mn-lt"/>
                <a:ea typeface="ＭＳ Ｐゴシック" pitchFamily="50" charset="-128"/>
              </a:rPr>
              <a:t>公開科目や留学生プログラムなどから</a:t>
            </a:r>
            <a:r>
              <a:rPr lang="en-US" altLang="ja-JP" sz="2000" b="1" dirty="0" smtClean="0">
                <a:latin typeface="+mn-lt"/>
                <a:ea typeface="ＭＳ Ｐゴシック" pitchFamily="50" charset="-128"/>
              </a:rPr>
              <a:t>4</a:t>
            </a:r>
            <a:r>
              <a:rPr lang="ja-JP" altLang="en-US" sz="2000" b="1" dirty="0" smtClean="0">
                <a:latin typeface="+mn-lt"/>
                <a:ea typeface="ＭＳ Ｐゴシック" pitchFamily="50" charset="-128"/>
              </a:rPr>
              <a:t>単位以上取得</a:t>
            </a:r>
            <a:r>
              <a:rPr lang="ja-JP" altLang="en-US" sz="2000" dirty="0" smtClean="0">
                <a:latin typeface="+mn-lt"/>
                <a:ea typeface="ＭＳ Ｐゴシック" pitchFamily="50" charset="-128"/>
              </a:rPr>
              <a:t>すること</a:t>
            </a:r>
            <a:endParaRPr lang="en-US" altLang="ja-JP" sz="2000" dirty="0" smtClean="0">
              <a:latin typeface="+mn-lt"/>
              <a:ea typeface="ＭＳ Ｐゴシック" pitchFamily="50" charset="-128"/>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685800" y="0"/>
            <a:ext cx="7772400" cy="548680"/>
          </a:xfrm>
        </p:spPr>
        <p:txBody>
          <a:bodyPr>
            <a:normAutofit/>
          </a:bodyPr>
          <a:lstStyle/>
          <a:p>
            <a:pPr eaLnBrk="1" fontAlgn="auto" hangingPunct="1">
              <a:spcAft>
                <a:spcPts val="0"/>
              </a:spcAft>
              <a:defRPr/>
            </a:pPr>
            <a:r>
              <a:rPr lang="ja-JP" altLang="en-US" sz="2400" dirty="0" smtClean="0">
                <a:solidFill>
                  <a:schemeClr val="tx1"/>
                </a:solidFill>
                <a:latin typeface="+mn-lt"/>
                <a:ea typeface="ＭＳ ゴシック" pitchFamily="49" charset="-128"/>
              </a:rPr>
              <a:t>０</a:t>
            </a:r>
            <a:r>
              <a:rPr lang="en-US" altLang="ja-JP" sz="2400" dirty="0" smtClean="0">
                <a:solidFill>
                  <a:schemeClr val="tx1"/>
                </a:solidFill>
                <a:latin typeface="+mn-lt"/>
                <a:ea typeface="ＭＳ ゴシック" pitchFamily="49" charset="-128"/>
              </a:rPr>
              <a:t>-4</a:t>
            </a:r>
            <a:r>
              <a:rPr lang="en-US" altLang="ja-JP" sz="2400" dirty="0" smtClean="0">
                <a:solidFill>
                  <a:schemeClr val="tx1"/>
                </a:solidFill>
                <a:ea typeface="ＭＳ ゴシック" pitchFamily="49" charset="-128"/>
              </a:rPr>
              <a:t>. </a:t>
            </a:r>
            <a:r>
              <a:rPr lang="en-US" altLang="ja-JP" sz="2400" dirty="0" smtClean="0"/>
              <a:t>What are Grading Systems?  </a:t>
            </a:r>
            <a:r>
              <a:rPr lang="ja-JP" altLang="en-US" sz="2400" dirty="0" smtClean="0">
                <a:solidFill>
                  <a:schemeClr val="tx1"/>
                </a:solidFill>
                <a:latin typeface="ＭＳ 明朝" charset="-128"/>
                <a:ea typeface="ＭＳ ゴシック" pitchFamily="49" charset="-128"/>
              </a:rPr>
              <a:t>成績評価基準</a:t>
            </a:r>
          </a:p>
        </p:txBody>
      </p:sp>
      <p:sp>
        <p:nvSpPr>
          <p:cNvPr id="4" name="スライド番号プレースホルダ 15"/>
          <p:cNvSpPr>
            <a:spLocks noGrp="1"/>
          </p:cNvSpPr>
          <p:nvPr>
            <p:ph type="sldNum" sz="quarter" idx="12"/>
          </p:nvPr>
        </p:nvSpPr>
        <p:spPr/>
        <p:txBody>
          <a:bodyPr/>
          <a:lstStyle/>
          <a:p>
            <a:pPr>
              <a:defRPr/>
            </a:pPr>
            <a:fld id="{387C681B-76DC-44D7-B2B6-0B4E4D6FB03C}" type="slidenum">
              <a:rPr lang="en-US" altLang="ja-JP"/>
              <a:pPr>
                <a:defRPr/>
              </a:pPr>
              <a:t>5</a:t>
            </a:fld>
            <a:endParaRPr lang="en-US" altLang="ja-JP"/>
          </a:p>
        </p:txBody>
      </p:sp>
      <p:sp>
        <p:nvSpPr>
          <p:cNvPr id="12291" name="Rectangle 5"/>
          <p:cNvSpPr>
            <a:spLocks noChangeArrowheads="1"/>
          </p:cNvSpPr>
          <p:nvPr/>
        </p:nvSpPr>
        <p:spPr bwMode="auto">
          <a:xfrm>
            <a:off x="0" y="548680"/>
            <a:ext cx="9144000" cy="6863417"/>
          </a:xfrm>
          <a:prstGeom prst="rect">
            <a:avLst/>
          </a:prstGeom>
          <a:noFill/>
          <a:ln w="9525">
            <a:noFill/>
            <a:miter lim="800000"/>
            <a:headEnd/>
            <a:tailEnd/>
          </a:ln>
        </p:spPr>
        <p:txBody>
          <a:bodyPr wrap="square">
            <a:spAutoFit/>
          </a:bodyPr>
          <a:lstStyle/>
          <a:p>
            <a:pPr marL="457200" indent="-457200">
              <a:buAutoNum type="arabicDbPeriod"/>
              <a:defRPr/>
            </a:pPr>
            <a:r>
              <a:rPr lang="ja-JP" altLang="en-US" sz="2000" dirty="0" smtClean="0">
                <a:solidFill>
                  <a:srgbClr val="C00000"/>
                </a:solidFill>
                <a:latin typeface="+mn-lt"/>
                <a:ea typeface="ＭＳ Ｐゴシック" pitchFamily="50" charset="-128"/>
              </a:rPr>
              <a:t>大学設置基準の成績評価基準＝定期試験のうえ、成績を付けること</a:t>
            </a:r>
            <a:endParaRPr lang="en-US" altLang="ja-JP" sz="2000" dirty="0" smtClean="0">
              <a:solidFill>
                <a:srgbClr val="C00000"/>
              </a:solidFill>
              <a:latin typeface="+mn-lt"/>
              <a:ea typeface="ＭＳ Ｐゴシック" pitchFamily="50" charset="-128"/>
            </a:endParaRPr>
          </a:p>
          <a:p>
            <a:r>
              <a:rPr lang="ja-JP" altLang="en-US" sz="2000" dirty="0" smtClean="0"/>
              <a:t>「（単位の授与）</a:t>
            </a:r>
            <a:r>
              <a:rPr lang="ja-JP" altLang="en-US" sz="2000" b="1" dirty="0" smtClean="0"/>
              <a:t>第二十七条 　大学は、一の授業科目を履修した学生に対しては、</a:t>
            </a:r>
            <a:r>
              <a:rPr lang="ja-JP" altLang="en-US" sz="2000" b="1" dirty="0" smtClean="0">
                <a:solidFill>
                  <a:srgbClr val="FF0000"/>
                </a:solidFill>
              </a:rPr>
              <a:t>試験の上単位を与える</a:t>
            </a:r>
            <a:r>
              <a:rPr lang="ja-JP" altLang="en-US" sz="2000" b="1" dirty="0" smtClean="0"/>
              <a:t>ものとする。ただし、第二十一条第三項の授業科目については、</a:t>
            </a:r>
            <a:r>
              <a:rPr lang="ja-JP" altLang="en-US" sz="2000" b="1" dirty="0" smtClean="0">
                <a:solidFill>
                  <a:srgbClr val="FF0000"/>
                </a:solidFill>
              </a:rPr>
              <a:t>大学の定める適切な方法により学修の成果を評価して単位を与える</a:t>
            </a:r>
            <a:r>
              <a:rPr lang="ja-JP" altLang="en-US" sz="2000" b="1" dirty="0" smtClean="0"/>
              <a:t>ことができる。」</a:t>
            </a:r>
            <a:endParaRPr lang="en-US" altLang="ja-JP" sz="2000" dirty="0" smtClean="0">
              <a:solidFill>
                <a:srgbClr val="C00000"/>
              </a:solidFill>
              <a:latin typeface="+mn-lt"/>
              <a:ea typeface="ＭＳ Ｐゴシック" pitchFamily="50" charset="-128"/>
            </a:endParaRPr>
          </a:p>
          <a:p>
            <a:pPr marL="457200" indent="-457200">
              <a:defRPr/>
            </a:pPr>
            <a:endParaRPr lang="en-US" altLang="ja-JP" sz="2000" dirty="0" smtClean="0">
              <a:latin typeface="+mn-lt"/>
              <a:ea typeface="ＭＳ Ｐゴシック" pitchFamily="50" charset="-128"/>
            </a:endParaRPr>
          </a:p>
          <a:p>
            <a:pPr marL="457200" indent="-457200">
              <a:defRPr/>
            </a:pPr>
            <a:r>
              <a:rPr lang="ja-JP" altLang="en-US" sz="2000" dirty="0" smtClean="0">
                <a:latin typeface="+mn-lt"/>
                <a:ea typeface="ＭＳ Ｐゴシック" pitchFamily="50" charset="-128"/>
              </a:rPr>
              <a:t>⇒必ず定期試験をしたうえで、成績・単位を付けること。割合は半分以上</a:t>
            </a:r>
            <a:r>
              <a:rPr lang="ja-JP" altLang="en-US" sz="2000" dirty="0" smtClean="0">
                <a:latin typeface="+mn-lt"/>
                <a:ea typeface="ＭＳ Ｐゴシック" pitchFamily="50" charset="-128"/>
              </a:rPr>
              <a:t>。</a:t>
            </a:r>
            <a:endParaRPr lang="en-US" altLang="ja-JP" sz="2000" dirty="0" smtClean="0">
              <a:latin typeface="+mn-lt"/>
              <a:ea typeface="ＭＳ Ｐゴシック" pitchFamily="50" charset="-128"/>
            </a:endParaRPr>
          </a:p>
          <a:p>
            <a:pPr marL="457200" indent="-457200">
              <a:defRPr/>
            </a:pPr>
            <a:r>
              <a:rPr lang="ja-JP" altLang="en-US" sz="2000" dirty="0" smtClean="0">
                <a:ea typeface="ＭＳ Ｐゴシック" pitchFamily="50" charset="-128"/>
              </a:rPr>
              <a:t>⇒ </a:t>
            </a:r>
            <a:r>
              <a:rPr lang="ja-JP" altLang="en-US" sz="2000" dirty="0" smtClean="0">
                <a:latin typeface="+mn-lt"/>
                <a:ea typeface="ＭＳ Ｐゴシック" pitchFamily="50" charset="-128"/>
              </a:rPr>
              <a:t>ただし</a:t>
            </a:r>
            <a:r>
              <a:rPr lang="ja-JP" altLang="en-US" sz="2000" dirty="0" smtClean="0">
                <a:latin typeface="+mn-lt"/>
                <a:ea typeface="ＭＳ Ｐゴシック" pitchFamily="50" charset="-128"/>
              </a:rPr>
              <a:t>定期試験が馴染まない科目（演習、実習、実技など）では、定期試験以外の</a:t>
            </a:r>
            <a:endParaRPr lang="en-US" altLang="ja-JP" sz="2000" dirty="0" smtClean="0">
              <a:latin typeface="+mn-lt"/>
              <a:ea typeface="ＭＳ Ｐゴシック" pitchFamily="50" charset="-128"/>
            </a:endParaRPr>
          </a:p>
          <a:p>
            <a:pPr marL="457200" indent="-457200">
              <a:defRPr/>
            </a:pPr>
            <a:r>
              <a:rPr lang="ja-JP" altLang="en-US" sz="2000" dirty="0" smtClean="0">
                <a:latin typeface="+mn-lt"/>
                <a:ea typeface="ＭＳ Ｐゴシック" pitchFamily="50" charset="-128"/>
              </a:rPr>
              <a:t>　進級論文、卒業論文、卒業制作、</a:t>
            </a:r>
            <a:r>
              <a:rPr lang="ja-JP" altLang="en-US" sz="2000" dirty="0">
                <a:ea typeface="ＭＳ Ｐゴシック" pitchFamily="50" charset="-128"/>
              </a:rPr>
              <a:t>実験、実習</a:t>
            </a:r>
            <a:r>
              <a:rPr lang="ja-JP" altLang="en-US" sz="2000" dirty="0" smtClean="0">
                <a:ea typeface="ＭＳ Ｐゴシック" pitchFamily="50" charset="-128"/>
              </a:rPr>
              <a:t>、な</a:t>
            </a:r>
            <a:r>
              <a:rPr lang="ja-JP" altLang="en-US" sz="2000" dirty="0" smtClean="0">
                <a:latin typeface="+mn-lt"/>
                <a:ea typeface="ＭＳ Ｐゴシック" pitchFamily="50" charset="-128"/>
              </a:rPr>
              <a:t>どの方法で成績を付けてもよい。</a:t>
            </a:r>
            <a:endParaRPr lang="en-US" altLang="ja-JP" sz="2000" dirty="0" smtClean="0">
              <a:latin typeface="+mn-lt"/>
              <a:ea typeface="ＭＳ Ｐゴシック" pitchFamily="50" charset="-128"/>
            </a:endParaRPr>
          </a:p>
          <a:p>
            <a:pPr marL="457200" indent="-457200">
              <a:defRPr/>
            </a:pPr>
            <a:r>
              <a:rPr lang="ja-JP" altLang="en-US" sz="2000" dirty="0" smtClean="0">
                <a:latin typeface="+mn-lt"/>
                <a:ea typeface="ＭＳ Ｐゴシック" pitchFamily="50" charset="-128"/>
              </a:rPr>
              <a:t>⇒定期試験以外に、中間小テスト、レポート、出席、授業内クイズ、などを加点してもよいが、事前に明示すること。</a:t>
            </a:r>
            <a:endParaRPr lang="en-US" altLang="ja-JP" sz="2000" dirty="0" smtClean="0">
              <a:latin typeface="+mn-lt"/>
              <a:ea typeface="ＭＳ Ｐゴシック" pitchFamily="50" charset="-128"/>
            </a:endParaRPr>
          </a:p>
          <a:p>
            <a:pPr marL="457200" indent="-457200">
              <a:defRPr/>
            </a:pPr>
            <a:endParaRPr lang="en-US" altLang="ja-JP" sz="2000" dirty="0" smtClean="0">
              <a:latin typeface="+mn-lt"/>
              <a:ea typeface="ＭＳ Ｐゴシック" pitchFamily="50" charset="-128"/>
            </a:endParaRPr>
          </a:p>
          <a:p>
            <a:pPr marL="457200" indent="-457200">
              <a:defRPr/>
            </a:pPr>
            <a:r>
              <a:rPr lang="ja-JP" altLang="en-US" sz="2000" dirty="0" smtClean="0">
                <a:solidFill>
                  <a:srgbClr val="C00000"/>
                </a:solidFill>
                <a:latin typeface="+mn-lt"/>
                <a:ea typeface="ＭＳ Ｐゴシック" pitchFamily="50" charset="-128"/>
              </a:rPr>
              <a:t>２．授業の方法、内容、授業計画はあらかじめ明示すること</a:t>
            </a:r>
            <a:r>
              <a:rPr lang="en-US" altLang="ja-JP" sz="2000" dirty="0" smtClean="0">
                <a:solidFill>
                  <a:srgbClr val="C00000"/>
                </a:solidFill>
                <a:latin typeface="+mn-lt"/>
                <a:ea typeface="ＭＳ Ｐゴシック" pitchFamily="50" charset="-128"/>
              </a:rPr>
              <a:t> </a:t>
            </a:r>
            <a:endParaRPr lang="en-US" altLang="ja-JP" sz="2000" dirty="0">
              <a:solidFill>
                <a:srgbClr val="C00000"/>
              </a:solidFill>
              <a:latin typeface="+mn-lt"/>
              <a:ea typeface="ＭＳ Ｐゴシック" pitchFamily="50" charset="-128"/>
            </a:endParaRPr>
          </a:p>
          <a:p>
            <a:pPr marL="457200" indent="-457200">
              <a:defRPr/>
            </a:pPr>
            <a:r>
              <a:rPr lang="ja-JP" altLang="ja-JP" sz="2000" dirty="0" smtClean="0"/>
              <a:t>「</a:t>
            </a:r>
            <a:r>
              <a:rPr lang="ja-JP" altLang="ja-JP" sz="2000" b="1" dirty="0" smtClean="0"/>
              <a:t>（成績評価基準等の明示等）第二十五条の二　大学は、学生に対して、</a:t>
            </a:r>
            <a:r>
              <a:rPr lang="ja-JP" altLang="ja-JP" sz="2000" b="1" dirty="0" smtClean="0">
                <a:solidFill>
                  <a:srgbClr val="FF0000"/>
                </a:solidFill>
              </a:rPr>
              <a:t>授業の方法及び内容並びに一年間の授業の計画をあらかじめ明示</a:t>
            </a:r>
            <a:r>
              <a:rPr lang="ja-JP" altLang="ja-JP" sz="2000" b="1" dirty="0" smtClean="0"/>
              <a:t>するものとする。</a:t>
            </a:r>
            <a:endParaRPr lang="en-US" altLang="ja-JP" sz="2000" b="1" dirty="0" smtClean="0"/>
          </a:p>
          <a:p>
            <a:pPr marL="457200" indent="-457200">
              <a:defRPr/>
            </a:pPr>
            <a:endParaRPr lang="en-US" altLang="ja-JP" sz="2000" dirty="0" smtClean="0"/>
          </a:p>
          <a:p>
            <a:pPr marL="457200" indent="-457200">
              <a:defRPr/>
            </a:pPr>
            <a:r>
              <a:rPr lang="ja-JP" altLang="en-US" sz="2000" dirty="0" smtClean="0"/>
              <a:t>⇒予めシラバスや開講時説明で明示してないことを行うこと、要求することは違法となる。授業アンケートで全員の要望を聞いた上で、翌年度授業に反映する規則。</a:t>
            </a:r>
            <a:endParaRPr lang="en-US" altLang="ja-JP" sz="2000" dirty="0" smtClean="0"/>
          </a:p>
          <a:p>
            <a:pPr marL="457200" indent="-457200">
              <a:defRPr/>
            </a:pPr>
            <a:r>
              <a:rPr lang="ja-JP" altLang="en-US" sz="2000" dirty="0" smtClean="0"/>
              <a:t>⇒予めシラバスや開講時説明で明示したことを了承できない学生は、履修登録しないで、別の科目や、翌年度の同科目（クラス指定がなくなる）を履修する権利がある。</a:t>
            </a:r>
            <a:endParaRPr lang="en-US" altLang="ja-JP" sz="2000" dirty="0" smtClean="0"/>
          </a:p>
          <a:p>
            <a:pPr marL="457200" indent="-457200">
              <a:defRPr/>
            </a:pPr>
            <a:endParaRPr lang="en-US" altLang="ja-JP" sz="2000" dirty="0" smtClean="0"/>
          </a:p>
          <a:p>
            <a:pPr marL="457200" indent="-457200">
              <a:defRPr/>
            </a:pPr>
            <a:endParaRPr lang="en-US" altLang="ja-JP" sz="2000" dirty="0" smtClean="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685800" y="0"/>
            <a:ext cx="7772400" cy="404664"/>
          </a:xfrm>
        </p:spPr>
        <p:txBody>
          <a:bodyPr>
            <a:normAutofit fontScale="90000"/>
          </a:bodyPr>
          <a:lstStyle/>
          <a:p>
            <a:pPr eaLnBrk="1" fontAlgn="auto" hangingPunct="1">
              <a:spcAft>
                <a:spcPts val="0"/>
              </a:spcAft>
              <a:defRPr/>
            </a:pPr>
            <a:r>
              <a:rPr lang="ja-JP" altLang="en-US" sz="2400" dirty="0" smtClean="0">
                <a:solidFill>
                  <a:schemeClr val="tx1"/>
                </a:solidFill>
                <a:latin typeface="+mn-lt"/>
                <a:ea typeface="ＭＳ ゴシック" pitchFamily="49" charset="-128"/>
              </a:rPr>
              <a:t>０</a:t>
            </a:r>
            <a:r>
              <a:rPr lang="en-US" altLang="ja-JP" sz="2400" dirty="0" smtClean="0">
                <a:solidFill>
                  <a:schemeClr val="tx1"/>
                </a:solidFill>
                <a:latin typeface="+mn-lt"/>
                <a:ea typeface="ＭＳ ゴシック" pitchFamily="49" charset="-128"/>
              </a:rPr>
              <a:t>-4</a:t>
            </a:r>
            <a:r>
              <a:rPr lang="en-US" altLang="ja-JP" sz="2400" dirty="0" smtClean="0">
                <a:solidFill>
                  <a:schemeClr val="tx1"/>
                </a:solidFill>
                <a:ea typeface="ＭＳ ゴシック" pitchFamily="49" charset="-128"/>
              </a:rPr>
              <a:t>. </a:t>
            </a:r>
            <a:r>
              <a:rPr lang="en-US" altLang="ja-JP" sz="2400" dirty="0" smtClean="0"/>
              <a:t>What are Grading Systems?  </a:t>
            </a:r>
            <a:r>
              <a:rPr lang="ja-JP" altLang="en-US" sz="2400" dirty="0" smtClean="0">
                <a:solidFill>
                  <a:schemeClr val="tx1"/>
                </a:solidFill>
                <a:latin typeface="ＭＳ 明朝" charset="-128"/>
                <a:ea typeface="ＭＳ ゴシック" pitchFamily="49" charset="-128"/>
              </a:rPr>
              <a:t>成績評価基準</a:t>
            </a:r>
          </a:p>
        </p:txBody>
      </p:sp>
      <p:sp>
        <p:nvSpPr>
          <p:cNvPr id="4" name="スライド番号プレースホルダ 15"/>
          <p:cNvSpPr>
            <a:spLocks noGrp="1"/>
          </p:cNvSpPr>
          <p:nvPr>
            <p:ph type="sldNum" sz="quarter" idx="12"/>
          </p:nvPr>
        </p:nvSpPr>
        <p:spPr/>
        <p:txBody>
          <a:bodyPr/>
          <a:lstStyle/>
          <a:p>
            <a:pPr>
              <a:defRPr/>
            </a:pPr>
            <a:fld id="{387C681B-76DC-44D7-B2B6-0B4E4D6FB03C}" type="slidenum">
              <a:rPr lang="en-US" altLang="ja-JP"/>
              <a:pPr>
                <a:defRPr/>
              </a:pPr>
              <a:t>6</a:t>
            </a:fld>
            <a:endParaRPr lang="en-US" altLang="ja-JP"/>
          </a:p>
        </p:txBody>
      </p:sp>
      <p:sp>
        <p:nvSpPr>
          <p:cNvPr id="12291" name="Rectangle 5"/>
          <p:cNvSpPr>
            <a:spLocks noChangeArrowheads="1"/>
          </p:cNvSpPr>
          <p:nvPr/>
        </p:nvSpPr>
        <p:spPr bwMode="auto">
          <a:xfrm>
            <a:off x="0" y="332656"/>
            <a:ext cx="9144000" cy="6863417"/>
          </a:xfrm>
          <a:prstGeom prst="rect">
            <a:avLst/>
          </a:prstGeom>
          <a:noFill/>
          <a:ln w="9525">
            <a:noFill/>
            <a:miter lim="800000"/>
            <a:headEnd/>
            <a:tailEnd/>
          </a:ln>
        </p:spPr>
        <p:txBody>
          <a:bodyPr wrap="square">
            <a:spAutoFit/>
          </a:bodyPr>
          <a:lstStyle/>
          <a:p>
            <a:pPr>
              <a:defRPr/>
            </a:pPr>
            <a:r>
              <a:rPr lang="ja-JP" altLang="en-US" sz="2000" dirty="0" smtClean="0">
                <a:latin typeface="+mn-lt"/>
                <a:ea typeface="ＭＳ Ｐゴシック" pitchFamily="50" charset="-128"/>
              </a:rPr>
              <a:t> </a:t>
            </a:r>
            <a:r>
              <a:rPr lang="ja-JP" altLang="en-US" sz="2000" dirty="0" smtClean="0">
                <a:solidFill>
                  <a:srgbClr val="C00000"/>
                </a:solidFill>
                <a:latin typeface="+mn-lt"/>
                <a:ea typeface="ＭＳ Ｐゴシック" pitchFamily="50" charset="-128"/>
              </a:rPr>
              <a:t>３．成績評価基準は、客観性及び厳格性を確保すること</a:t>
            </a:r>
            <a:endParaRPr lang="en-US" altLang="ja-JP" sz="2000" dirty="0">
              <a:solidFill>
                <a:srgbClr val="C00000"/>
              </a:solidFill>
              <a:latin typeface="+mn-lt"/>
              <a:ea typeface="ＭＳ Ｐゴシック" pitchFamily="50" charset="-128"/>
            </a:endParaRPr>
          </a:p>
          <a:p>
            <a:pPr marL="457200" indent="-457200">
              <a:defRPr/>
            </a:pPr>
            <a:r>
              <a:rPr lang="ja-JP" altLang="ja-JP" sz="2000" dirty="0" smtClean="0"/>
              <a:t>「</a:t>
            </a:r>
            <a:r>
              <a:rPr lang="ja-JP" altLang="ja-JP" sz="2000" b="1" dirty="0" smtClean="0"/>
              <a:t>（成績評価基準等の明示等）第二十五条の二　</a:t>
            </a:r>
            <a:r>
              <a:rPr lang="ja-JP" altLang="ja-JP" sz="2000" dirty="0" smtClean="0"/>
              <a:t>２　</a:t>
            </a:r>
            <a:r>
              <a:rPr lang="ja-JP" altLang="ja-JP" sz="2000" b="1" dirty="0" smtClean="0"/>
              <a:t>大学は、学修の成果に係る評価及び卒業の認定に当たっては、</a:t>
            </a:r>
            <a:r>
              <a:rPr lang="ja-JP" altLang="ja-JP" sz="2000" b="1" dirty="0" smtClean="0">
                <a:solidFill>
                  <a:srgbClr val="FF0000"/>
                </a:solidFill>
              </a:rPr>
              <a:t>客観性及び厳格性を確保</a:t>
            </a:r>
            <a:r>
              <a:rPr lang="ja-JP" altLang="ja-JP" sz="2000" b="1" dirty="0" smtClean="0"/>
              <a:t>するため、学生に対して</a:t>
            </a:r>
            <a:r>
              <a:rPr lang="ja-JP" altLang="ja-JP" sz="2000" b="1" dirty="0" smtClean="0">
                <a:solidFill>
                  <a:srgbClr val="FF0000"/>
                </a:solidFill>
              </a:rPr>
              <a:t>その基準をあらかじめ明示</a:t>
            </a:r>
            <a:r>
              <a:rPr lang="ja-JP" altLang="ja-JP" sz="2000" b="1" dirty="0" smtClean="0"/>
              <a:t>するとともに、当該基準にしたがって適切に行うものとする。」</a:t>
            </a:r>
            <a:r>
              <a:rPr lang="en-US" altLang="ja-JP" sz="2000" b="1" dirty="0" smtClean="0">
                <a:latin typeface="+mn-lt"/>
                <a:ea typeface="ＭＳ Ｐゴシック" pitchFamily="50" charset="-128"/>
              </a:rPr>
              <a:t> </a:t>
            </a:r>
          </a:p>
          <a:p>
            <a:pPr marL="457200" indent="-457200">
              <a:defRPr/>
            </a:pPr>
            <a:r>
              <a:rPr lang="ja-JP" altLang="en-US" sz="2000" dirty="0" smtClean="0">
                <a:latin typeface="+mn-lt"/>
                <a:ea typeface="ＭＳ Ｐゴシック" pitchFamily="50" charset="-128"/>
              </a:rPr>
              <a:t>⇒各人の得点要素が独立同定の分布（</a:t>
            </a:r>
            <a:r>
              <a:rPr lang="en-US" altLang="ja-JP" sz="2000" dirty="0" smtClean="0">
                <a:latin typeface="+mn-lt"/>
                <a:ea typeface="ＭＳ Ｐゴシック" pitchFamily="50" charset="-128"/>
              </a:rPr>
              <a:t>independently and identically distributed</a:t>
            </a:r>
            <a:r>
              <a:rPr lang="ja-JP" altLang="en-US" sz="2000" dirty="0" smtClean="0">
                <a:latin typeface="+mn-lt"/>
                <a:ea typeface="ＭＳ Ｐゴシック" pitchFamily="50" charset="-128"/>
              </a:rPr>
              <a:t>）であれば、得点分布は受講者が多くなれば正規分布に無限に近付く</a:t>
            </a:r>
            <a:endParaRPr lang="en-US" altLang="ja-JP" sz="2000" dirty="0" smtClean="0">
              <a:latin typeface="+mn-lt"/>
              <a:ea typeface="ＭＳ Ｐゴシック" pitchFamily="50" charset="-128"/>
            </a:endParaRPr>
          </a:p>
          <a:p>
            <a:pPr marL="457200" indent="-457200">
              <a:defRPr/>
            </a:pPr>
            <a:r>
              <a:rPr lang="ja-JP" altLang="en-US" sz="2000" dirty="0" smtClean="0">
                <a:latin typeface="+mn-lt"/>
                <a:ea typeface="ＭＳ Ｐゴシック" pitchFamily="50" charset="-128"/>
              </a:rPr>
              <a:t>⇒よって成績分布は、客観的な得点分布と厳格に一致するようにつけるのが客観的で厳格。得点分布が正規分布ならば、成績分布も正規分布でなければならない。教員の主観で歪めてはならない。</a:t>
            </a:r>
            <a:endParaRPr lang="en-US" altLang="ja-JP" sz="2000" dirty="0" smtClean="0">
              <a:latin typeface="+mn-lt"/>
              <a:ea typeface="ＭＳ Ｐゴシック" pitchFamily="50" charset="-128"/>
            </a:endParaRPr>
          </a:p>
          <a:p>
            <a:pPr marL="457200" indent="-457200">
              <a:defRPr/>
            </a:pPr>
            <a:endParaRPr lang="en-US" altLang="ja-JP" sz="2000" dirty="0" smtClean="0">
              <a:latin typeface="+mn-lt"/>
              <a:ea typeface="ＭＳ Ｐゴシック" pitchFamily="50" charset="-128"/>
            </a:endParaRPr>
          </a:p>
          <a:p>
            <a:pPr>
              <a:defRPr/>
            </a:pPr>
            <a:r>
              <a:rPr lang="ja-JP" altLang="en-US" sz="2000" dirty="0" smtClean="0">
                <a:latin typeface="+mn-lt"/>
                <a:ea typeface="ＭＳ Ｐゴシック" pitchFamily="50" charset="-128"/>
              </a:rPr>
              <a:t>偏差値</a:t>
            </a:r>
            <a:r>
              <a:rPr lang="en-US" altLang="ja-JP" sz="2000" dirty="0" smtClean="0">
                <a:latin typeface="+mn-lt"/>
                <a:ea typeface="ＭＳ Ｐゴシック" pitchFamily="50" charset="-128"/>
              </a:rPr>
              <a:t>SS</a:t>
            </a:r>
            <a:r>
              <a:rPr lang="ja-JP" altLang="en-US" sz="2000" dirty="0" smtClean="0">
                <a:latin typeface="+mn-lt"/>
                <a:ea typeface="ＭＳ Ｐゴシック" pitchFamily="50" charset="-128"/>
              </a:rPr>
              <a:t>を用いた相対評価が最も客観的で厳格</a:t>
            </a:r>
            <a:endParaRPr lang="en-US" altLang="ja-JP" sz="2000" dirty="0" smtClean="0">
              <a:latin typeface="+mn-lt"/>
              <a:ea typeface="ＭＳ Ｐゴシック" pitchFamily="50" charset="-128"/>
            </a:endParaRPr>
          </a:p>
          <a:p>
            <a:r>
              <a:rPr lang="ja-JP" altLang="ja-JP" sz="2000" dirty="0" smtClean="0">
                <a:solidFill>
                  <a:srgbClr val="FF0000"/>
                </a:solidFill>
              </a:rPr>
              <a:t>偏差値</a:t>
            </a:r>
            <a:r>
              <a:rPr lang="en-US" altLang="ja-JP" sz="2000" dirty="0" smtClean="0">
                <a:solidFill>
                  <a:srgbClr val="FF0000"/>
                </a:solidFill>
              </a:rPr>
              <a:t>T</a:t>
            </a:r>
            <a:r>
              <a:rPr lang="en-US" altLang="ja-JP" sz="2000" i="1" baseline="-25000" dirty="0" smtClean="0">
                <a:solidFill>
                  <a:srgbClr val="FF0000"/>
                </a:solidFill>
              </a:rPr>
              <a:t>i</a:t>
            </a:r>
            <a:r>
              <a:rPr lang="ja-JP" altLang="ja-JP" sz="2000" dirty="0" smtClean="0">
                <a:solidFill>
                  <a:srgbClr val="FF0000"/>
                </a:solidFill>
              </a:rPr>
              <a:t>＝</a:t>
            </a:r>
            <a:r>
              <a:rPr lang="en-US" altLang="ja-JP" sz="2000" dirty="0" smtClean="0">
                <a:solidFill>
                  <a:srgbClr val="FF0000"/>
                </a:solidFill>
              </a:rPr>
              <a:t>50+10*</a:t>
            </a:r>
            <a:r>
              <a:rPr lang="ja-JP" altLang="ja-JP" sz="2000" dirty="0" smtClean="0">
                <a:solidFill>
                  <a:srgbClr val="FF0000"/>
                </a:solidFill>
              </a:rPr>
              <a:t>（得点</a:t>
            </a:r>
            <a:r>
              <a:rPr lang="ja-JP" altLang="ja-JP" sz="2000" dirty="0" err="1" smtClean="0">
                <a:solidFill>
                  <a:srgbClr val="FF0000"/>
                </a:solidFill>
              </a:rPr>
              <a:t>ｘ</a:t>
            </a:r>
            <a:r>
              <a:rPr lang="en-US" altLang="ja-JP" sz="2000" i="1" baseline="-25000" dirty="0" err="1" smtClean="0">
                <a:solidFill>
                  <a:srgbClr val="FF0000"/>
                </a:solidFill>
              </a:rPr>
              <a:t>i</a:t>
            </a:r>
            <a:r>
              <a:rPr lang="ja-JP" altLang="ja-JP" sz="2000" i="1" dirty="0" smtClean="0">
                <a:solidFill>
                  <a:srgbClr val="FF0000"/>
                </a:solidFill>
              </a:rPr>
              <a:t>－</a:t>
            </a:r>
            <a:r>
              <a:rPr lang="ja-JP" altLang="ja-JP" sz="2000" dirty="0" smtClean="0">
                <a:solidFill>
                  <a:srgbClr val="FF0000"/>
                </a:solidFill>
              </a:rPr>
              <a:t>平均</a:t>
            </a:r>
            <a:r>
              <a:rPr lang="en-US" altLang="ja-JP" sz="2000" dirty="0" smtClean="0">
                <a:solidFill>
                  <a:srgbClr val="FF0000"/>
                </a:solidFill>
              </a:rPr>
              <a:t>μ</a:t>
            </a:r>
            <a:r>
              <a:rPr lang="ja-JP" altLang="ja-JP" sz="2000" dirty="0" smtClean="0">
                <a:solidFill>
                  <a:srgbClr val="FF0000"/>
                </a:solidFill>
              </a:rPr>
              <a:t>）／標準偏差</a:t>
            </a:r>
            <a:r>
              <a:rPr lang="en-US" altLang="ja-JP" sz="2000" dirty="0" smtClean="0">
                <a:solidFill>
                  <a:srgbClr val="FF0000"/>
                </a:solidFill>
              </a:rPr>
              <a:t>σ</a:t>
            </a:r>
            <a:endParaRPr lang="ja-JP" altLang="ja-JP" sz="2000" dirty="0" smtClean="0">
              <a:solidFill>
                <a:srgbClr val="FF0000"/>
              </a:solidFill>
            </a:endParaRPr>
          </a:p>
          <a:p>
            <a:r>
              <a:rPr lang="ja-JP" altLang="en-US" sz="2000" dirty="0" smtClean="0">
                <a:solidFill>
                  <a:srgbClr val="FF0000"/>
                </a:solidFill>
              </a:rPr>
              <a:t>　　　　　　</a:t>
            </a:r>
            <a:r>
              <a:rPr lang="ja-JP" altLang="ja-JP" sz="2000" dirty="0" smtClean="0">
                <a:solidFill>
                  <a:srgbClr val="FF0000"/>
                </a:solidFill>
              </a:rPr>
              <a:t>＝</a:t>
            </a:r>
            <a:r>
              <a:rPr lang="en-US" altLang="ja-JP" sz="2000" dirty="0" smtClean="0">
                <a:solidFill>
                  <a:srgbClr val="FF0000"/>
                </a:solidFill>
              </a:rPr>
              <a:t>50+10*</a:t>
            </a:r>
            <a:r>
              <a:rPr lang="ja-JP" altLang="ja-JP" sz="2000" dirty="0" smtClean="0">
                <a:solidFill>
                  <a:srgbClr val="FF0000"/>
                </a:solidFill>
              </a:rPr>
              <a:t>偏差</a:t>
            </a:r>
            <a:r>
              <a:rPr lang="en-US" altLang="ja-JP" sz="2000" dirty="0" err="1" smtClean="0">
                <a:solidFill>
                  <a:srgbClr val="FF0000"/>
                </a:solidFill>
              </a:rPr>
              <a:t>d</a:t>
            </a:r>
            <a:r>
              <a:rPr lang="en-US" altLang="ja-JP" sz="2000" i="1" baseline="-25000" dirty="0" err="1" smtClean="0">
                <a:solidFill>
                  <a:srgbClr val="FF0000"/>
                </a:solidFill>
              </a:rPr>
              <a:t>i</a:t>
            </a:r>
            <a:r>
              <a:rPr lang="ja-JP" altLang="ja-JP" sz="2000" dirty="0" smtClean="0">
                <a:solidFill>
                  <a:srgbClr val="FF0000"/>
                </a:solidFill>
              </a:rPr>
              <a:t>／標準偏差</a:t>
            </a:r>
            <a:r>
              <a:rPr lang="en-US" altLang="ja-JP" sz="2000" dirty="0" smtClean="0">
                <a:solidFill>
                  <a:srgbClr val="FF0000"/>
                </a:solidFill>
              </a:rPr>
              <a:t>σ </a:t>
            </a:r>
            <a:endParaRPr lang="ja-JP" altLang="ja-JP" sz="2000" dirty="0" smtClean="0">
              <a:solidFill>
                <a:srgbClr val="FF0000"/>
              </a:solidFill>
            </a:endParaRPr>
          </a:p>
          <a:p>
            <a:pPr>
              <a:defRPr/>
            </a:pPr>
            <a:r>
              <a:rPr lang="ja-JP" altLang="en-US" sz="2000" dirty="0" smtClean="0">
                <a:latin typeface="+mn-lt"/>
                <a:ea typeface="ＭＳ Ｐゴシック" pitchFamily="50" charset="-128"/>
              </a:rPr>
              <a:t>（表）平均点</a:t>
            </a:r>
            <a:r>
              <a:rPr lang="en-US" altLang="ja-JP" sz="2000" dirty="0" smtClean="0">
                <a:ea typeface="ＭＳ Ｐゴシック" pitchFamily="50" charset="-128"/>
              </a:rPr>
              <a:t>μ</a:t>
            </a:r>
            <a:r>
              <a:rPr lang="ja-JP" altLang="en-US" sz="2000" dirty="0" smtClean="0">
                <a:latin typeface="+mn-lt"/>
                <a:ea typeface="ＭＳ Ｐゴシック" pitchFamily="50" charset="-128"/>
              </a:rPr>
              <a:t>が</a:t>
            </a:r>
            <a:r>
              <a:rPr lang="en-US" altLang="ja-JP" sz="2000" dirty="0" smtClean="0">
                <a:latin typeface="+mn-lt"/>
                <a:ea typeface="ＭＳ Ｐゴシック" pitchFamily="50" charset="-128"/>
              </a:rPr>
              <a:t>50</a:t>
            </a:r>
            <a:r>
              <a:rPr lang="ja-JP" altLang="en-US" sz="2000" dirty="0" smtClean="0">
                <a:latin typeface="+mn-lt"/>
                <a:ea typeface="ＭＳ Ｐゴシック" pitchFamily="50" charset="-128"/>
              </a:rPr>
              <a:t>点の場合の成績評価分布</a:t>
            </a:r>
            <a:endParaRPr lang="en-US" altLang="ja-JP" sz="2000" dirty="0" smtClean="0">
              <a:latin typeface="+mn-lt"/>
              <a:ea typeface="ＭＳ Ｐゴシック" pitchFamily="50" charset="-128"/>
            </a:endParaRPr>
          </a:p>
          <a:p>
            <a:pPr>
              <a:defRPr/>
            </a:pPr>
            <a:r>
              <a:rPr lang="ja-JP" altLang="en-US" sz="2000" dirty="0" smtClean="0">
                <a:latin typeface="+mn-lt"/>
                <a:ea typeface="ＭＳ Ｐゴシック" pitchFamily="50" charset="-128"/>
              </a:rPr>
              <a:t>（</a:t>
            </a:r>
            <a:r>
              <a:rPr lang="en-US" altLang="ja-JP" sz="2000" dirty="0" smtClean="0">
                <a:latin typeface="+mn-lt"/>
                <a:ea typeface="ＭＳ Ｐゴシック" pitchFamily="50" charset="-128"/>
              </a:rPr>
              <a:t>μ</a:t>
            </a:r>
            <a:r>
              <a:rPr lang="ja-JP" altLang="en-US" sz="2000" dirty="0" smtClean="0">
                <a:latin typeface="+mn-lt"/>
                <a:ea typeface="ＭＳ Ｐゴシック" pitchFamily="50" charset="-128"/>
              </a:rPr>
              <a:t>＝</a:t>
            </a:r>
            <a:r>
              <a:rPr lang="en-US" altLang="ja-JP" sz="2000" dirty="0" smtClean="0">
                <a:latin typeface="+mn-lt"/>
                <a:ea typeface="ＭＳ Ｐゴシック" pitchFamily="50" charset="-128"/>
              </a:rPr>
              <a:t>50, σ</a:t>
            </a:r>
            <a:r>
              <a:rPr lang="ja-JP" altLang="en-US" sz="2000" dirty="0" smtClean="0">
                <a:latin typeface="+mn-lt"/>
                <a:ea typeface="ＭＳ Ｐゴシック" pitchFamily="50" charset="-128"/>
              </a:rPr>
              <a:t>＝</a:t>
            </a:r>
            <a:r>
              <a:rPr lang="en-US" altLang="ja-JP" sz="2000" dirty="0" smtClean="0">
                <a:latin typeface="+mn-lt"/>
                <a:ea typeface="ＭＳ Ｐゴシック" pitchFamily="50" charset="-128"/>
              </a:rPr>
              <a:t>16.67</a:t>
            </a:r>
            <a:r>
              <a:rPr lang="ja-JP" altLang="en-US" sz="2000" dirty="0" smtClean="0">
                <a:latin typeface="+mn-lt"/>
                <a:ea typeface="ＭＳ Ｐゴシック" pitchFamily="50" charset="-128"/>
              </a:rPr>
              <a:t>）</a:t>
            </a:r>
            <a:endParaRPr lang="ja-JP" altLang="en-US" sz="2000" dirty="0">
              <a:latin typeface="+mn-lt"/>
              <a:ea typeface="ＭＳ Ｐゴシック" pitchFamily="50" charset="-128"/>
            </a:endParaRPr>
          </a:p>
          <a:p>
            <a:endParaRPr lang="en-US" altLang="ja-JP" sz="2000" dirty="0" smtClean="0">
              <a:latin typeface="+mn-lt"/>
              <a:ea typeface="ＭＳ Ｐゴシック" pitchFamily="50" charset="-128"/>
            </a:endParaRPr>
          </a:p>
          <a:p>
            <a:endParaRPr lang="en-US" altLang="ja-JP" sz="2000" dirty="0" smtClean="0">
              <a:latin typeface="+mn-lt"/>
              <a:ea typeface="ＭＳ Ｐゴシック" pitchFamily="50" charset="-128"/>
            </a:endParaRPr>
          </a:p>
          <a:p>
            <a:endParaRPr lang="en-US" altLang="ja-JP" sz="2000" dirty="0" smtClean="0">
              <a:latin typeface="+mn-lt"/>
              <a:ea typeface="ＭＳ Ｐゴシック" pitchFamily="50" charset="-128"/>
            </a:endParaRPr>
          </a:p>
          <a:p>
            <a:endParaRPr lang="en-US" altLang="ja-JP" sz="2000" dirty="0" smtClean="0">
              <a:latin typeface="+mn-lt"/>
              <a:ea typeface="ＭＳ Ｐゴシック" pitchFamily="50" charset="-128"/>
            </a:endParaRPr>
          </a:p>
          <a:p>
            <a:endParaRPr lang="en-US" altLang="ja-JP" sz="2000" dirty="0" smtClean="0">
              <a:latin typeface="+mn-lt"/>
              <a:ea typeface="ＭＳ Ｐゴシック" pitchFamily="50" charset="-128"/>
            </a:endParaRPr>
          </a:p>
          <a:p>
            <a:endParaRPr lang="en-US" altLang="ja-JP" sz="2000" dirty="0" smtClean="0">
              <a:latin typeface="+mn-lt"/>
              <a:ea typeface="ＭＳ Ｐゴシック" pitchFamily="50" charset="-128"/>
            </a:endParaRPr>
          </a:p>
        </p:txBody>
      </p:sp>
      <p:pic>
        <p:nvPicPr>
          <p:cNvPr id="1026" name="Picture 2"/>
          <p:cNvPicPr>
            <a:picLocks noChangeAspect="1" noChangeArrowheads="1"/>
          </p:cNvPicPr>
          <p:nvPr/>
        </p:nvPicPr>
        <p:blipFill>
          <a:blip r:embed="rId2" cstate="print"/>
          <a:srcRect/>
          <a:stretch>
            <a:fillRect/>
          </a:stretch>
        </p:blipFill>
        <p:spPr bwMode="auto">
          <a:xfrm>
            <a:off x="0" y="5373216"/>
            <a:ext cx="5638800" cy="1484784"/>
          </a:xfrm>
          <a:prstGeom prst="rect">
            <a:avLst/>
          </a:prstGeom>
          <a:noFill/>
          <a:ln w="9525">
            <a:noFill/>
            <a:miter lim="800000"/>
            <a:headEnd/>
            <a:tailEnd/>
          </a:ln>
        </p:spPr>
      </p:pic>
      <p:pic>
        <p:nvPicPr>
          <p:cNvPr id="6" name="図 5"/>
          <p:cNvPicPr/>
          <p:nvPr/>
        </p:nvPicPr>
        <p:blipFill>
          <a:blip r:embed="rId3" cstate="print"/>
          <a:srcRect/>
          <a:stretch>
            <a:fillRect/>
          </a:stretch>
        </p:blipFill>
        <p:spPr bwMode="auto">
          <a:xfrm>
            <a:off x="5652120" y="3573016"/>
            <a:ext cx="3491880" cy="3284984"/>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685800" y="0"/>
            <a:ext cx="7772400" cy="1071546"/>
          </a:xfrm>
        </p:spPr>
        <p:txBody>
          <a:bodyPr>
            <a:normAutofit/>
          </a:bodyPr>
          <a:lstStyle/>
          <a:p>
            <a:pPr eaLnBrk="1" fontAlgn="auto" hangingPunct="1">
              <a:spcAft>
                <a:spcPts val="0"/>
              </a:spcAft>
              <a:defRPr/>
            </a:pPr>
            <a:r>
              <a:rPr lang="ja-JP" altLang="en-US" sz="2400" dirty="0" smtClean="0">
                <a:solidFill>
                  <a:schemeClr val="tx1"/>
                </a:solidFill>
                <a:latin typeface="+mn-lt"/>
                <a:ea typeface="ＭＳ ゴシック" pitchFamily="49" charset="-128"/>
              </a:rPr>
              <a:t>０</a:t>
            </a:r>
            <a:r>
              <a:rPr lang="en-US" altLang="ja-JP" sz="2400" dirty="0" smtClean="0">
                <a:solidFill>
                  <a:schemeClr val="tx1"/>
                </a:solidFill>
                <a:latin typeface="+mn-lt"/>
                <a:ea typeface="ＭＳ ゴシック" pitchFamily="49" charset="-128"/>
              </a:rPr>
              <a:t>-5</a:t>
            </a:r>
            <a:r>
              <a:rPr lang="en-US" altLang="ja-JP" sz="2400" dirty="0" smtClean="0">
                <a:solidFill>
                  <a:schemeClr val="tx1"/>
                </a:solidFill>
                <a:ea typeface="ＭＳ ゴシック" pitchFamily="49" charset="-128"/>
              </a:rPr>
              <a:t>. </a:t>
            </a:r>
            <a:r>
              <a:rPr lang="en-US" altLang="ja-JP" sz="2400" dirty="0" smtClean="0"/>
              <a:t>References  of Grading System and GPA  </a:t>
            </a:r>
            <a:br>
              <a:rPr lang="en-US" altLang="ja-JP" sz="2400" dirty="0" smtClean="0"/>
            </a:br>
            <a:r>
              <a:rPr lang="ja-JP" altLang="en-US" sz="2400" dirty="0" smtClean="0">
                <a:solidFill>
                  <a:schemeClr val="tx1"/>
                </a:solidFill>
                <a:latin typeface="ＭＳ 明朝" charset="-128"/>
                <a:ea typeface="ＭＳ ゴシック" pitchFamily="49" charset="-128"/>
              </a:rPr>
              <a:t>成績評価基準と</a:t>
            </a:r>
            <a:r>
              <a:rPr lang="en-US" altLang="ja-JP" sz="2400" dirty="0" smtClean="0">
                <a:solidFill>
                  <a:schemeClr val="tx1"/>
                </a:solidFill>
                <a:latin typeface="ＭＳ 明朝" charset="-128"/>
                <a:ea typeface="ＭＳ ゴシック" pitchFamily="49" charset="-128"/>
              </a:rPr>
              <a:t>GPA</a:t>
            </a:r>
            <a:r>
              <a:rPr lang="ja-JP" altLang="en-US" sz="2400" dirty="0" smtClean="0">
                <a:solidFill>
                  <a:schemeClr val="tx1"/>
                </a:solidFill>
                <a:latin typeface="ＭＳ 明朝" charset="-128"/>
                <a:ea typeface="ＭＳ ゴシック" pitchFamily="49" charset="-128"/>
              </a:rPr>
              <a:t>の参考文献</a:t>
            </a:r>
          </a:p>
        </p:txBody>
      </p:sp>
      <p:sp>
        <p:nvSpPr>
          <p:cNvPr id="4" name="スライド番号プレースホルダ 15"/>
          <p:cNvSpPr>
            <a:spLocks noGrp="1"/>
          </p:cNvSpPr>
          <p:nvPr>
            <p:ph type="sldNum" sz="quarter" idx="12"/>
          </p:nvPr>
        </p:nvSpPr>
        <p:spPr/>
        <p:txBody>
          <a:bodyPr/>
          <a:lstStyle/>
          <a:p>
            <a:pPr>
              <a:defRPr/>
            </a:pPr>
            <a:fld id="{387C681B-76DC-44D7-B2B6-0B4E4D6FB03C}" type="slidenum">
              <a:rPr lang="en-US" altLang="ja-JP"/>
              <a:pPr>
                <a:defRPr/>
              </a:pPr>
              <a:t>7</a:t>
            </a:fld>
            <a:endParaRPr lang="en-US" altLang="ja-JP"/>
          </a:p>
        </p:txBody>
      </p:sp>
      <p:sp>
        <p:nvSpPr>
          <p:cNvPr id="12291" name="Rectangle 5"/>
          <p:cNvSpPr>
            <a:spLocks noChangeArrowheads="1"/>
          </p:cNvSpPr>
          <p:nvPr/>
        </p:nvSpPr>
        <p:spPr bwMode="auto">
          <a:xfrm>
            <a:off x="0" y="1196752"/>
            <a:ext cx="9001125" cy="6863417"/>
          </a:xfrm>
          <a:prstGeom prst="rect">
            <a:avLst/>
          </a:prstGeom>
          <a:noFill/>
          <a:ln w="9525">
            <a:noFill/>
            <a:miter lim="800000"/>
            <a:headEnd/>
            <a:tailEnd/>
          </a:ln>
        </p:spPr>
        <p:txBody>
          <a:bodyPr wrap="square">
            <a:spAutoFit/>
          </a:bodyPr>
          <a:lstStyle/>
          <a:p>
            <a:pPr>
              <a:defRPr/>
            </a:pPr>
            <a:r>
              <a:rPr lang="en-US" altLang="ja-JP" sz="2000" dirty="0" smtClean="0">
                <a:latin typeface="+mn-lt"/>
                <a:ea typeface="ＭＳ Ｐゴシック" pitchFamily="50" charset="-128"/>
              </a:rPr>
              <a:t>The Law of Large Number</a:t>
            </a:r>
            <a:r>
              <a:rPr lang="ja-JP" altLang="en-US" sz="2000" dirty="0" smtClean="0">
                <a:latin typeface="+mn-lt"/>
                <a:ea typeface="ＭＳ Ｐゴシック" pitchFamily="50" charset="-128"/>
              </a:rPr>
              <a:t>・大数の法則＝コイン投げのように表と裏の出る経験的確率が、投げる回数を無限に大きくすると、</a:t>
            </a:r>
            <a:r>
              <a:rPr lang="en-US" altLang="ja-JP" sz="2000" dirty="0" smtClean="0">
                <a:latin typeface="+mn-lt"/>
                <a:ea typeface="ＭＳ Ｐゴシック" pitchFamily="50" charset="-128"/>
              </a:rPr>
              <a:t>1/2</a:t>
            </a:r>
            <a:r>
              <a:rPr lang="ja-JP" altLang="en-US" sz="2000" dirty="0" smtClean="0">
                <a:latin typeface="+mn-lt"/>
                <a:ea typeface="ＭＳ Ｐゴシック" pitchFamily="50" charset="-128"/>
              </a:rPr>
              <a:t>という理論的確率に近づく法則</a:t>
            </a:r>
            <a:endParaRPr lang="en-US" altLang="ja-JP" sz="2000" dirty="0" smtClean="0">
              <a:latin typeface="+mn-lt"/>
              <a:ea typeface="ＭＳ Ｐゴシック" pitchFamily="50" charset="-128"/>
            </a:endParaRPr>
          </a:p>
          <a:p>
            <a:pPr>
              <a:defRPr/>
            </a:pPr>
            <a:endParaRPr lang="en-US" altLang="ja-JP" sz="2000" dirty="0" smtClean="0">
              <a:latin typeface="+mn-lt"/>
              <a:ea typeface="ＭＳ Ｐゴシック" pitchFamily="50" charset="-128"/>
            </a:endParaRPr>
          </a:p>
          <a:p>
            <a:pPr>
              <a:defRPr/>
            </a:pPr>
            <a:r>
              <a:rPr lang="en-US" altLang="ja-JP" sz="2000" dirty="0" smtClean="0">
                <a:latin typeface="+mn-lt"/>
                <a:ea typeface="ＭＳ Ｐゴシック" pitchFamily="50" charset="-128"/>
              </a:rPr>
              <a:t>Central Limit Theorem</a:t>
            </a:r>
            <a:r>
              <a:rPr lang="ja-JP" altLang="en-US" sz="2000" smtClean="0">
                <a:latin typeface="+mn-lt"/>
                <a:ea typeface="ＭＳ Ｐゴシック" pitchFamily="50" charset="-128"/>
              </a:rPr>
              <a:t>・中心</a:t>
            </a:r>
            <a:r>
              <a:rPr lang="ja-JP" altLang="en-US" sz="2000" dirty="0" smtClean="0">
                <a:latin typeface="+mn-lt"/>
                <a:ea typeface="ＭＳ Ｐゴシック" pitchFamily="50" charset="-128"/>
              </a:rPr>
              <a:t>極限定理＝各標本が独立同定の分布（</a:t>
            </a:r>
            <a:r>
              <a:rPr lang="en-US" altLang="ja-JP" sz="2000" dirty="0" err="1" smtClean="0">
                <a:latin typeface="+mn-lt"/>
                <a:ea typeface="ＭＳ Ｐゴシック" pitchFamily="50" charset="-128"/>
              </a:rPr>
              <a:t>i.i.d</a:t>
            </a:r>
            <a:r>
              <a:rPr lang="en-US" altLang="ja-JP" sz="2000" dirty="0" smtClean="0">
                <a:latin typeface="+mn-lt"/>
                <a:ea typeface="ＭＳ Ｐゴシック" pitchFamily="50" charset="-128"/>
              </a:rPr>
              <a:t>.</a:t>
            </a:r>
            <a:r>
              <a:rPr lang="ja-JP" altLang="en-US" sz="2000" dirty="0" smtClean="0">
                <a:latin typeface="+mn-lt"/>
                <a:ea typeface="ＭＳ Ｐゴシック" pitchFamily="50" charset="-128"/>
              </a:rPr>
              <a:t>＝</a:t>
            </a:r>
            <a:r>
              <a:rPr lang="en-US" altLang="ja-JP" sz="2000" dirty="0" smtClean="0">
                <a:latin typeface="+mn-lt"/>
                <a:ea typeface="ＭＳ Ｐゴシック" pitchFamily="50" charset="-128"/>
              </a:rPr>
              <a:t>independently and identically distributed</a:t>
            </a:r>
            <a:r>
              <a:rPr lang="ja-JP" altLang="en-US" sz="2000" dirty="0" smtClean="0">
                <a:latin typeface="+mn-lt"/>
                <a:ea typeface="ＭＳ Ｐゴシック" pitchFamily="50" charset="-128"/>
              </a:rPr>
              <a:t>）に従うならば、母集団の分布がどのような分布であっても、そこから抽出した標本の分布は、標本数が無限に大きくなると必ず正規分布に近づく</a:t>
            </a:r>
            <a:endParaRPr lang="en-US" altLang="ja-JP" sz="2000" dirty="0" smtClean="0">
              <a:latin typeface="+mn-lt"/>
              <a:ea typeface="ＭＳ Ｐゴシック" pitchFamily="50" charset="-128"/>
            </a:endParaRPr>
          </a:p>
          <a:p>
            <a:pPr>
              <a:defRPr/>
            </a:pPr>
            <a:endParaRPr lang="en-US" altLang="ja-JP" sz="2000" dirty="0" smtClean="0">
              <a:latin typeface="+mn-lt"/>
              <a:ea typeface="ＭＳ Ｐゴシック" pitchFamily="50" charset="-128"/>
            </a:endParaRPr>
          </a:p>
          <a:p>
            <a:pPr>
              <a:defRPr/>
            </a:pPr>
            <a:endParaRPr lang="en-US" altLang="ja-JP" sz="2000" dirty="0" smtClean="0">
              <a:latin typeface="+mn-lt"/>
              <a:ea typeface="ＭＳ Ｐゴシック" pitchFamily="50" charset="-128"/>
            </a:endParaRPr>
          </a:p>
          <a:p>
            <a:pPr>
              <a:defRPr/>
            </a:pPr>
            <a:r>
              <a:rPr lang="ja-JP" altLang="en-US" sz="2000" dirty="0" smtClean="0">
                <a:latin typeface="+mn-lt"/>
                <a:ea typeface="ＭＳ Ｐゴシック" pitchFamily="50" charset="-128"/>
              </a:rPr>
              <a:t>＜参考文献＞</a:t>
            </a:r>
            <a:endParaRPr lang="en-US" altLang="ja-JP" sz="2000" dirty="0" smtClean="0">
              <a:latin typeface="+mn-lt"/>
              <a:ea typeface="ＭＳ Ｐゴシック" pitchFamily="50" charset="-128"/>
            </a:endParaRPr>
          </a:p>
          <a:p>
            <a:pPr>
              <a:defRPr/>
            </a:pPr>
            <a:r>
              <a:rPr lang="ja-JP" altLang="en-US" sz="2000" dirty="0" smtClean="0">
                <a:latin typeface="+mn-lt"/>
                <a:ea typeface="ＭＳ Ｐゴシック" pitchFamily="50" charset="-128"/>
              </a:rPr>
              <a:t>１． </a:t>
            </a:r>
            <a:r>
              <a:rPr lang="ja-JP" altLang="en-US" sz="2000" dirty="0" smtClean="0"/>
              <a:t>林直嗣（</a:t>
            </a:r>
            <a:r>
              <a:rPr lang="en-US" altLang="ja-JP" sz="2000" dirty="0" smtClean="0"/>
              <a:t>2010</a:t>
            </a:r>
            <a:r>
              <a:rPr lang="ja-JP" altLang="en-US" sz="2000" dirty="0" smtClean="0"/>
              <a:t>）「大学教育のガバナンスと成績評価基準</a:t>
            </a:r>
            <a:r>
              <a:rPr lang="en-US" altLang="ja-JP" sz="2000" dirty="0" smtClean="0"/>
              <a:t>(</a:t>
            </a:r>
            <a:r>
              <a:rPr lang="ja-JP" altLang="en-US" sz="2000" dirty="0" smtClean="0"/>
              <a:t>上</a:t>
            </a:r>
            <a:r>
              <a:rPr lang="en-US" altLang="ja-JP" sz="2000" dirty="0" smtClean="0"/>
              <a:t>)</a:t>
            </a:r>
            <a:r>
              <a:rPr lang="ja-JP" altLang="en-US" sz="2000" dirty="0" err="1" smtClean="0"/>
              <a:t>、</a:t>
            </a:r>
            <a:r>
              <a:rPr lang="en-US" altLang="ja-JP" sz="2000" dirty="0" smtClean="0"/>
              <a:t>(</a:t>
            </a:r>
            <a:r>
              <a:rPr lang="ja-JP" altLang="en-US" sz="2000" dirty="0" smtClean="0"/>
              <a:t>中</a:t>
            </a:r>
            <a:r>
              <a:rPr lang="en-US" altLang="ja-JP" sz="2000" dirty="0" smtClean="0"/>
              <a:t>)</a:t>
            </a:r>
            <a:r>
              <a:rPr lang="ja-JP" altLang="en-US" sz="2000" dirty="0" err="1" smtClean="0"/>
              <a:t>、</a:t>
            </a:r>
            <a:r>
              <a:rPr lang="en-US" altLang="ja-JP" sz="2000" dirty="0" smtClean="0"/>
              <a:t>(</a:t>
            </a:r>
            <a:r>
              <a:rPr lang="ja-JP" altLang="en-US" sz="2000" dirty="0" smtClean="0"/>
              <a:t>下</a:t>
            </a:r>
            <a:r>
              <a:rPr lang="en-US" altLang="ja-JP" sz="2000" dirty="0" smtClean="0"/>
              <a:t>)</a:t>
            </a:r>
            <a:r>
              <a:rPr lang="ja-JP" altLang="ja-JP" sz="2000" dirty="0" smtClean="0"/>
              <a:t>」</a:t>
            </a:r>
            <a:endParaRPr lang="en-US" altLang="ja-JP" sz="2000" dirty="0" smtClean="0"/>
          </a:p>
          <a:p>
            <a:pPr marL="457200" indent="-457200">
              <a:defRPr/>
            </a:pPr>
            <a:r>
              <a:rPr lang="ja-JP" altLang="en-US" sz="2000" dirty="0" smtClean="0">
                <a:latin typeface="+mn-lt"/>
                <a:ea typeface="ＭＳ Ｐゴシック" pitchFamily="50" charset="-128"/>
              </a:rPr>
              <a:t>法政大学</a:t>
            </a:r>
            <a:r>
              <a:rPr lang="en-US" altLang="ja-JP" sz="2000" dirty="0" smtClean="0">
                <a:latin typeface="+mn-lt"/>
                <a:ea typeface="ＭＳ Ｐゴシック" pitchFamily="50" charset="-128"/>
              </a:rPr>
              <a:t>『</a:t>
            </a:r>
            <a:r>
              <a:rPr lang="ja-JP" altLang="en-US" sz="2000" dirty="0" smtClean="0">
                <a:latin typeface="+mn-lt"/>
                <a:ea typeface="ＭＳ Ｐゴシック" pitchFamily="50" charset="-128"/>
              </a:rPr>
              <a:t>経営志林</a:t>
            </a:r>
            <a:r>
              <a:rPr lang="en-US" altLang="ja-JP" sz="2000" dirty="0" smtClean="0">
                <a:latin typeface="+mn-lt"/>
                <a:ea typeface="ＭＳ Ｐゴシック" pitchFamily="50" charset="-128"/>
              </a:rPr>
              <a:t>』</a:t>
            </a:r>
            <a:r>
              <a:rPr lang="ja-JP" altLang="en-US" sz="2000" dirty="0" smtClean="0">
                <a:latin typeface="+mn-lt"/>
                <a:ea typeface="ＭＳ Ｐゴシック" pitchFamily="50" charset="-128"/>
              </a:rPr>
              <a:t>第</a:t>
            </a:r>
            <a:r>
              <a:rPr lang="en-US" altLang="ja-JP" sz="2000" dirty="0" smtClean="0">
                <a:latin typeface="+mn-lt"/>
                <a:ea typeface="ＭＳ Ｐゴシック" pitchFamily="50" charset="-128"/>
              </a:rPr>
              <a:t>47</a:t>
            </a:r>
            <a:r>
              <a:rPr lang="ja-JP" altLang="en-US" sz="2000" dirty="0" smtClean="0">
                <a:latin typeface="+mn-lt"/>
                <a:ea typeface="ＭＳ Ｐゴシック" pitchFamily="50" charset="-128"/>
              </a:rPr>
              <a:t>巻第</a:t>
            </a:r>
            <a:r>
              <a:rPr lang="en-US" altLang="ja-JP" sz="2000" dirty="0" smtClean="0">
                <a:latin typeface="+mn-lt"/>
                <a:ea typeface="ＭＳ Ｐゴシック" pitchFamily="50" charset="-128"/>
              </a:rPr>
              <a:t>1</a:t>
            </a:r>
            <a:r>
              <a:rPr lang="ja-JP" altLang="en-US" sz="2000" dirty="0" smtClean="0">
                <a:latin typeface="+mn-lt"/>
                <a:ea typeface="ＭＳ Ｐゴシック" pitchFamily="50" charset="-128"/>
              </a:rPr>
              <a:t>号～第</a:t>
            </a:r>
            <a:r>
              <a:rPr lang="en-US" altLang="ja-JP" sz="2000" dirty="0" smtClean="0">
                <a:latin typeface="+mn-lt"/>
                <a:ea typeface="ＭＳ Ｐゴシック" pitchFamily="50" charset="-128"/>
              </a:rPr>
              <a:t>3</a:t>
            </a:r>
            <a:r>
              <a:rPr lang="ja-JP" altLang="en-US" sz="2000" dirty="0" smtClean="0">
                <a:latin typeface="+mn-lt"/>
                <a:ea typeface="ＭＳ Ｐゴシック" pitchFamily="50" charset="-128"/>
              </a:rPr>
              <a:t>号</a:t>
            </a:r>
            <a:endParaRPr lang="en-US" altLang="ja-JP" sz="2000" dirty="0" smtClean="0">
              <a:latin typeface="+mn-lt"/>
              <a:ea typeface="ＭＳ Ｐゴシック" pitchFamily="50" charset="-128"/>
            </a:endParaRPr>
          </a:p>
          <a:p>
            <a:pPr marL="457200" indent="-457200">
              <a:defRPr/>
            </a:pPr>
            <a:r>
              <a:rPr lang="ja-JP" altLang="en-US" sz="2000" dirty="0" smtClean="0">
                <a:latin typeface="+mn-lt"/>
                <a:ea typeface="ＭＳ Ｐゴシック" pitchFamily="50" charset="-128"/>
              </a:rPr>
              <a:t>　</a:t>
            </a:r>
            <a:r>
              <a:rPr lang="en-US" altLang="ja-JP" sz="2000" dirty="0" smtClean="0">
                <a:latin typeface="+mn-lt"/>
                <a:ea typeface="ＭＳ Ｐゴシック" pitchFamily="50" charset="-128"/>
              </a:rPr>
              <a:t> http://www.i.hosei.ac.jp/hayashi/ </a:t>
            </a:r>
          </a:p>
          <a:p>
            <a:pPr marL="457200" indent="-457200">
              <a:defRPr/>
            </a:pPr>
            <a:endParaRPr lang="en-US" altLang="ja-JP" sz="2000" dirty="0" smtClean="0">
              <a:latin typeface="+mn-lt"/>
              <a:ea typeface="ＭＳ Ｐゴシック" pitchFamily="50" charset="-128"/>
            </a:endParaRPr>
          </a:p>
          <a:p>
            <a:pPr marL="457200" indent="-457200">
              <a:defRPr/>
            </a:pPr>
            <a:r>
              <a:rPr lang="ja-JP" altLang="en-US" sz="2000" dirty="0" smtClean="0">
                <a:latin typeface="+mn-lt"/>
                <a:ea typeface="ＭＳ Ｐゴシック" pitchFamily="50" charset="-128"/>
              </a:rPr>
              <a:t>２．半田智久（</a:t>
            </a:r>
            <a:r>
              <a:rPr lang="en-US" altLang="ja-JP" sz="2000" dirty="0" smtClean="0">
                <a:latin typeface="+mn-lt"/>
                <a:ea typeface="ＭＳ Ｐゴシック" pitchFamily="50" charset="-128"/>
              </a:rPr>
              <a:t>2010</a:t>
            </a:r>
            <a:r>
              <a:rPr lang="ja-JP" altLang="en-US" sz="2000" dirty="0" smtClean="0">
                <a:latin typeface="+mn-lt"/>
                <a:ea typeface="ＭＳ Ｐゴシック" pitchFamily="50" charset="-128"/>
              </a:rPr>
              <a:t>）「機能する</a:t>
            </a:r>
            <a:r>
              <a:rPr lang="en-US" altLang="ja-JP" sz="2000" dirty="0" smtClean="0">
                <a:latin typeface="+mn-lt"/>
                <a:ea typeface="ＭＳ Ｐゴシック" pitchFamily="50" charset="-128"/>
              </a:rPr>
              <a:t>GPA</a:t>
            </a:r>
            <a:r>
              <a:rPr lang="ja-JP" altLang="en-US" sz="2000" dirty="0" smtClean="0">
                <a:latin typeface="+mn-lt"/>
                <a:ea typeface="ＭＳ Ｐゴシック" pitchFamily="50" charset="-128"/>
              </a:rPr>
              <a:t>： </a:t>
            </a:r>
            <a:r>
              <a:rPr lang="en-US" altLang="ja-JP" sz="2000" dirty="0" smtClean="0">
                <a:latin typeface="+mn-lt"/>
                <a:ea typeface="ＭＳ Ｐゴシック" pitchFamily="50" charset="-128"/>
              </a:rPr>
              <a:t>functional Grade Point Average(</a:t>
            </a:r>
            <a:r>
              <a:rPr lang="en-US" altLang="ja-JP" sz="2000" dirty="0" err="1" smtClean="0">
                <a:latin typeface="+mn-lt"/>
                <a:ea typeface="ＭＳ Ｐゴシック" pitchFamily="50" charset="-128"/>
              </a:rPr>
              <a:t>fGPA</a:t>
            </a:r>
            <a:r>
              <a:rPr lang="en-US" altLang="ja-JP" sz="2000" dirty="0" smtClean="0">
                <a:latin typeface="+mn-lt"/>
                <a:ea typeface="ＭＳ Ｐゴシック" pitchFamily="50" charset="-128"/>
              </a:rPr>
              <a:t>)</a:t>
            </a:r>
            <a:r>
              <a:rPr lang="ja-JP" altLang="en-US" sz="2000" dirty="0" smtClean="0">
                <a:latin typeface="+mn-lt"/>
                <a:ea typeface="ＭＳ Ｐゴシック" pitchFamily="50" charset="-128"/>
              </a:rPr>
              <a:t>」</a:t>
            </a:r>
            <a:endParaRPr lang="en-US" altLang="ja-JP" sz="2000" dirty="0" smtClean="0">
              <a:latin typeface="+mn-lt"/>
              <a:ea typeface="ＭＳ Ｐゴシック" pitchFamily="50" charset="-128"/>
            </a:endParaRPr>
          </a:p>
          <a:p>
            <a:pPr marL="457200" indent="-457200">
              <a:defRPr/>
            </a:pPr>
            <a:r>
              <a:rPr lang="ja-JP" altLang="en-US" sz="2000" dirty="0" smtClean="0">
                <a:latin typeface="+mn-lt"/>
                <a:ea typeface="ＭＳ Ｐゴシック" pitchFamily="50" charset="-128"/>
              </a:rPr>
              <a:t>法政大学</a:t>
            </a:r>
            <a:r>
              <a:rPr lang="en-US" altLang="ja-JP" sz="2000" dirty="0" smtClean="0">
                <a:latin typeface="+mn-lt"/>
                <a:ea typeface="ＭＳ Ｐゴシック" pitchFamily="50" charset="-128"/>
              </a:rPr>
              <a:t>FD</a:t>
            </a:r>
            <a:r>
              <a:rPr lang="ja-JP" altLang="en-US" sz="2000" dirty="0" smtClean="0">
                <a:latin typeface="+mn-lt"/>
                <a:ea typeface="ＭＳ Ｐゴシック" pitchFamily="50" charset="-128"/>
              </a:rPr>
              <a:t>講演資料</a:t>
            </a:r>
            <a:endParaRPr lang="ja-JP" altLang="en-US" sz="2000" dirty="0">
              <a:latin typeface="+mn-lt"/>
              <a:ea typeface="ＭＳ Ｐゴシック" pitchFamily="50" charset="-128"/>
            </a:endParaRPr>
          </a:p>
          <a:p>
            <a:endParaRPr lang="en-US" altLang="ja-JP" sz="2000" dirty="0" smtClean="0">
              <a:latin typeface="+mn-lt"/>
              <a:ea typeface="ＭＳ Ｐゴシック" pitchFamily="50" charset="-128"/>
            </a:endParaRPr>
          </a:p>
          <a:p>
            <a:endParaRPr lang="en-US" altLang="ja-JP" sz="2000" dirty="0" smtClean="0">
              <a:latin typeface="+mn-lt"/>
              <a:ea typeface="ＭＳ Ｐゴシック" pitchFamily="50" charset="-128"/>
            </a:endParaRPr>
          </a:p>
          <a:p>
            <a:endParaRPr lang="en-US" altLang="ja-JP" sz="2000" dirty="0" smtClean="0">
              <a:latin typeface="+mn-lt"/>
              <a:ea typeface="ＭＳ Ｐゴシック" pitchFamily="50" charset="-128"/>
            </a:endParaRPr>
          </a:p>
          <a:p>
            <a:endParaRPr lang="en-US" altLang="ja-JP" sz="2000" dirty="0" smtClean="0">
              <a:latin typeface="+mn-lt"/>
              <a:ea typeface="ＭＳ Ｐゴシック" pitchFamily="50" charset="-128"/>
            </a:endParaRPr>
          </a:p>
          <a:p>
            <a:endParaRPr lang="en-US" altLang="ja-JP" sz="2000" dirty="0" smtClean="0">
              <a:latin typeface="+mn-lt"/>
              <a:ea typeface="ＭＳ Ｐゴシック" pitchFamily="50" charset="-128"/>
            </a:endParaRPr>
          </a:p>
          <a:p>
            <a:endParaRPr lang="en-US" altLang="ja-JP" sz="2000" dirty="0" smtClean="0">
              <a:latin typeface="+mn-lt"/>
              <a:ea typeface="ＭＳ Ｐゴシック" pitchFamily="50" charset="-128"/>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35496" y="0"/>
            <a:ext cx="8422704" cy="476672"/>
          </a:xfrm>
        </p:spPr>
        <p:txBody>
          <a:bodyPr>
            <a:normAutofit/>
          </a:bodyPr>
          <a:lstStyle/>
          <a:p>
            <a:pPr eaLnBrk="1" fontAlgn="auto" hangingPunct="1">
              <a:spcAft>
                <a:spcPts val="0"/>
              </a:spcAft>
              <a:defRPr/>
            </a:pPr>
            <a:r>
              <a:rPr lang="ja-JP" altLang="en-US" sz="2200" dirty="0" smtClean="0">
                <a:solidFill>
                  <a:schemeClr val="tx1"/>
                </a:solidFill>
                <a:latin typeface="+mn-lt"/>
                <a:ea typeface="ＭＳ ゴシック" pitchFamily="49" charset="-128"/>
              </a:rPr>
              <a:t>０</a:t>
            </a:r>
            <a:r>
              <a:rPr lang="en-US" altLang="ja-JP" sz="2200" dirty="0" smtClean="0">
                <a:solidFill>
                  <a:schemeClr val="tx1"/>
                </a:solidFill>
                <a:latin typeface="+mn-lt"/>
                <a:ea typeface="ＭＳ ゴシック" pitchFamily="49" charset="-128"/>
              </a:rPr>
              <a:t>-6</a:t>
            </a:r>
            <a:r>
              <a:rPr lang="en-US" altLang="ja-JP" sz="2200" dirty="0" smtClean="0">
                <a:solidFill>
                  <a:schemeClr val="tx1"/>
                </a:solidFill>
                <a:ea typeface="ＭＳ ゴシック" pitchFamily="49" charset="-128"/>
              </a:rPr>
              <a:t>. </a:t>
            </a:r>
            <a:r>
              <a:rPr lang="en-US" altLang="ja-JP" sz="2200" dirty="0" smtClean="0"/>
              <a:t>How to Study and Text Books </a:t>
            </a:r>
            <a:r>
              <a:rPr lang="ja-JP" altLang="en-US" sz="2200" dirty="0" smtClean="0"/>
              <a:t>　</a:t>
            </a:r>
            <a:r>
              <a:rPr lang="ja-JP" altLang="en-US" sz="2200" dirty="0" smtClean="0">
                <a:solidFill>
                  <a:schemeClr val="tx1"/>
                </a:solidFill>
                <a:latin typeface="ＭＳ 明朝" charset="-128"/>
                <a:ea typeface="ＭＳ ゴシック" pitchFamily="49" charset="-128"/>
              </a:rPr>
              <a:t>勉強の仕方と教科書</a:t>
            </a:r>
          </a:p>
        </p:txBody>
      </p:sp>
      <p:sp>
        <p:nvSpPr>
          <p:cNvPr id="4" name="スライド番号プレースホルダ 15"/>
          <p:cNvSpPr>
            <a:spLocks noGrp="1"/>
          </p:cNvSpPr>
          <p:nvPr>
            <p:ph type="sldNum" sz="quarter" idx="12"/>
          </p:nvPr>
        </p:nvSpPr>
        <p:spPr/>
        <p:txBody>
          <a:bodyPr/>
          <a:lstStyle/>
          <a:p>
            <a:pPr>
              <a:defRPr/>
            </a:pPr>
            <a:fld id="{387C681B-76DC-44D7-B2B6-0B4E4D6FB03C}" type="slidenum">
              <a:rPr lang="en-US" altLang="ja-JP"/>
              <a:pPr>
                <a:defRPr/>
              </a:pPr>
              <a:t>8</a:t>
            </a:fld>
            <a:endParaRPr lang="en-US" altLang="ja-JP"/>
          </a:p>
        </p:txBody>
      </p:sp>
      <p:sp>
        <p:nvSpPr>
          <p:cNvPr id="12291" name="Rectangle 5"/>
          <p:cNvSpPr>
            <a:spLocks noChangeArrowheads="1"/>
          </p:cNvSpPr>
          <p:nvPr/>
        </p:nvSpPr>
        <p:spPr bwMode="auto">
          <a:xfrm>
            <a:off x="0" y="476673"/>
            <a:ext cx="9144000" cy="6186309"/>
          </a:xfrm>
          <a:prstGeom prst="rect">
            <a:avLst/>
          </a:prstGeom>
          <a:noFill/>
          <a:ln w="9525">
            <a:noFill/>
            <a:miter lim="800000"/>
            <a:headEnd/>
            <a:tailEnd/>
          </a:ln>
        </p:spPr>
        <p:txBody>
          <a:bodyPr wrap="square">
            <a:spAutoFit/>
          </a:bodyPr>
          <a:lstStyle/>
          <a:p>
            <a:pPr marL="457200" indent="-457200">
              <a:buAutoNum type="arabicDbPeriod"/>
              <a:defRPr/>
            </a:pPr>
            <a:r>
              <a:rPr lang="ja-JP" altLang="en-US" sz="1800" dirty="0" smtClean="0">
                <a:latin typeface="+mn-lt"/>
                <a:ea typeface="ＭＳ Ｐゴシック" pitchFamily="50" charset="-128"/>
              </a:rPr>
              <a:t>大学設置基準では、</a:t>
            </a:r>
            <a:r>
              <a:rPr lang="en-US" altLang="ja-JP" sz="1800" dirty="0" smtClean="0">
                <a:latin typeface="+mn-lt"/>
                <a:ea typeface="ＭＳ Ｐゴシック" pitchFamily="50" charset="-128"/>
              </a:rPr>
              <a:t>1</a:t>
            </a:r>
            <a:r>
              <a:rPr lang="ja-JP" altLang="en-US" sz="1800" dirty="0" smtClean="0">
                <a:latin typeface="+mn-lt"/>
                <a:ea typeface="ＭＳ Ｐゴシック" pitchFamily="50" charset="-128"/>
              </a:rPr>
              <a:t>科目</a:t>
            </a:r>
            <a:r>
              <a:rPr lang="en-US" altLang="ja-JP" sz="1800" dirty="0" smtClean="0">
                <a:latin typeface="+mn-lt"/>
                <a:ea typeface="ＭＳ Ｐゴシック" pitchFamily="50" charset="-128"/>
              </a:rPr>
              <a:t>4</a:t>
            </a:r>
            <a:r>
              <a:rPr lang="ja-JP" altLang="en-US" sz="1800" dirty="0" smtClean="0">
                <a:latin typeface="+mn-lt"/>
                <a:ea typeface="ＭＳ Ｐゴシック" pitchFamily="50" charset="-128"/>
              </a:rPr>
              <a:t>単位の授業は</a:t>
            </a:r>
            <a:r>
              <a:rPr lang="en-US" altLang="ja-JP" sz="1800" dirty="0" smtClean="0">
                <a:latin typeface="+mn-lt"/>
                <a:ea typeface="ＭＳ Ｐゴシック" pitchFamily="50" charset="-128"/>
              </a:rPr>
              <a:t>120</a:t>
            </a:r>
            <a:r>
              <a:rPr lang="ja-JP" altLang="en-US" sz="1800" dirty="0" smtClean="0">
                <a:latin typeface="+mn-lt"/>
                <a:ea typeface="ＭＳ Ｐゴシック" pitchFamily="50" charset="-128"/>
              </a:rPr>
              <a:t>分の</a:t>
            </a:r>
            <a:r>
              <a:rPr lang="en-US" altLang="ja-JP" sz="1800" dirty="0" smtClean="0">
                <a:latin typeface="+mn-lt"/>
                <a:ea typeface="ＭＳ Ｐゴシック" pitchFamily="50" charset="-128"/>
              </a:rPr>
              <a:t>2</a:t>
            </a:r>
            <a:r>
              <a:rPr lang="ja-JP" altLang="en-US" sz="1800" dirty="0" smtClean="0">
                <a:latin typeface="+mn-lt"/>
                <a:ea typeface="ＭＳ Ｐゴシック" pitchFamily="50" charset="-128"/>
              </a:rPr>
              <a:t>時間授業で、予習</a:t>
            </a:r>
            <a:r>
              <a:rPr lang="en-US" altLang="ja-JP" sz="1800" dirty="0" smtClean="0">
                <a:latin typeface="+mn-lt"/>
                <a:ea typeface="ＭＳ Ｐゴシック" pitchFamily="50" charset="-128"/>
              </a:rPr>
              <a:t>2</a:t>
            </a:r>
            <a:r>
              <a:rPr lang="ja-JP" altLang="en-US" sz="1800" dirty="0" smtClean="0">
                <a:latin typeface="+mn-lt"/>
                <a:ea typeface="ＭＳ Ｐゴシック" pitchFamily="50" charset="-128"/>
              </a:rPr>
              <a:t>時間・復習</a:t>
            </a:r>
            <a:r>
              <a:rPr lang="en-US" altLang="ja-JP" sz="1800" dirty="0" smtClean="0">
                <a:latin typeface="+mn-lt"/>
                <a:ea typeface="ＭＳ Ｐゴシック" pitchFamily="50" charset="-128"/>
              </a:rPr>
              <a:t>2</a:t>
            </a:r>
            <a:r>
              <a:rPr lang="ja-JP" altLang="en-US" sz="1800" dirty="0" smtClean="0">
                <a:latin typeface="+mn-lt"/>
                <a:ea typeface="ＭＳ Ｐゴシック" pitchFamily="50" charset="-128"/>
              </a:rPr>
              <a:t>時間＝合計週</a:t>
            </a:r>
            <a:r>
              <a:rPr lang="en-US" altLang="ja-JP" sz="1800" dirty="0" smtClean="0">
                <a:latin typeface="+mn-lt"/>
                <a:ea typeface="ＭＳ Ｐゴシック" pitchFamily="50" charset="-128"/>
              </a:rPr>
              <a:t>6</a:t>
            </a:r>
            <a:r>
              <a:rPr lang="ja-JP" altLang="en-US" sz="1800" dirty="0" smtClean="0">
                <a:latin typeface="+mn-lt"/>
                <a:ea typeface="ＭＳ Ｐゴシック" pitchFamily="50" charset="-128"/>
              </a:rPr>
              <a:t>時間勉強すること</a:t>
            </a:r>
            <a:endParaRPr lang="en-US" altLang="ja-JP" sz="1800" dirty="0" smtClean="0">
              <a:latin typeface="+mn-lt"/>
              <a:ea typeface="ＭＳ Ｐゴシック" pitchFamily="50" charset="-128"/>
            </a:endParaRPr>
          </a:p>
          <a:p>
            <a:pPr marL="457200" indent="-457200">
              <a:buAutoNum type="arabicDbPeriod"/>
              <a:defRPr/>
            </a:pPr>
            <a:endParaRPr lang="en-US" altLang="ja-JP" sz="1800" dirty="0" smtClean="0">
              <a:latin typeface="+mn-lt"/>
              <a:ea typeface="ＭＳ Ｐゴシック" pitchFamily="50" charset="-128"/>
            </a:endParaRPr>
          </a:p>
          <a:p>
            <a:pPr marL="457200" indent="-457200">
              <a:buAutoNum type="arabicDbPeriod"/>
              <a:defRPr/>
            </a:pPr>
            <a:r>
              <a:rPr lang="ja-JP" altLang="en-US" sz="1800" dirty="0" smtClean="0">
                <a:latin typeface="+mn-lt"/>
                <a:ea typeface="ＭＳ Ｐゴシック" pitchFamily="50" charset="-128"/>
              </a:rPr>
              <a:t>勉強の仕方</a:t>
            </a:r>
            <a:endParaRPr lang="en-US" altLang="ja-JP" sz="1800" dirty="0" smtClean="0">
              <a:latin typeface="+mn-lt"/>
              <a:ea typeface="ＭＳ Ｐゴシック" pitchFamily="50" charset="-128"/>
            </a:endParaRPr>
          </a:p>
          <a:p>
            <a:pPr marL="457200" indent="-457200">
              <a:defRPr/>
            </a:pPr>
            <a:r>
              <a:rPr lang="ja-JP" altLang="en-US" sz="1800" dirty="0" smtClean="0">
                <a:latin typeface="+mn-lt"/>
                <a:ea typeface="ＭＳ Ｐゴシック" pitchFamily="50" charset="-128"/>
              </a:rPr>
              <a:t>　　　（１）２時間の予習：教科書やレジュメを予習</a:t>
            </a:r>
            <a:endParaRPr lang="en-US" altLang="ja-JP" sz="1800" dirty="0" smtClean="0">
              <a:latin typeface="+mn-lt"/>
              <a:ea typeface="ＭＳ Ｐゴシック" pitchFamily="50" charset="-128"/>
            </a:endParaRPr>
          </a:p>
          <a:p>
            <a:pPr marL="457200" indent="-457200">
              <a:defRPr/>
            </a:pPr>
            <a:r>
              <a:rPr lang="ja-JP" altLang="en-US" sz="1800" dirty="0" smtClean="0"/>
              <a:t>　　　（２）２時間の授業：講義を聴いてノートを取ること（写メはとらないこと）</a:t>
            </a:r>
            <a:endParaRPr lang="en-US" altLang="ja-JP" sz="1800" dirty="0" smtClean="0"/>
          </a:p>
          <a:p>
            <a:pPr marL="457200" indent="-457200">
              <a:defRPr/>
            </a:pPr>
            <a:r>
              <a:rPr lang="ja-JP" altLang="en-US" sz="1800" dirty="0" smtClean="0"/>
              <a:t>　　　（３）２時間の復習：問題集などで復習をする</a:t>
            </a:r>
            <a:endParaRPr lang="en-US" altLang="ja-JP" sz="1800" dirty="0" smtClean="0"/>
          </a:p>
          <a:p>
            <a:pPr marL="457200" indent="-457200">
              <a:defRPr/>
            </a:pPr>
            <a:r>
              <a:rPr lang="ja-JP" altLang="en-US" sz="1800" dirty="0" smtClean="0"/>
              <a:t>　　　（４）テスト前はともかくテスト勉強をする</a:t>
            </a:r>
            <a:endParaRPr lang="en-US" altLang="ja-JP" sz="1800" dirty="0" smtClean="0"/>
          </a:p>
          <a:p>
            <a:pPr marL="457200" indent="-457200">
              <a:defRPr/>
            </a:pPr>
            <a:endParaRPr lang="en-US" altLang="ja-JP" sz="1800" dirty="0" smtClean="0">
              <a:ea typeface="ＭＳ Ｐゴシック" pitchFamily="50" charset="-128"/>
            </a:endParaRPr>
          </a:p>
          <a:p>
            <a:pPr marL="457200" indent="-457200">
              <a:defRPr/>
            </a:pPr>
            <a:r>
              <a:rPr lang="ja-JP" altLang="en-US" sz="1800" dirty="0" smtClean="0">
                <a:ea typeface="ＭＳ Ｐゴシック" pitchFamily="50" charset="-128"/>
              </a:rPr>
              <a:t>３．質問の仕方</a:t>
            </a:r>
            <a:endParaRPr lang="en-US" altLang="ja-JP" sz="1800" dirty="0" smtClean="0">
              <a:ea typeface="ＭＳ Ｐゴシック" pitchFamily="50" charset="-128"/>
            </a:endParaRPr>
          </a:p>
          <a:p>
            <a:pPr marL="457200" indent="-457200">
              <a:defRPr/>
            </a:pPr>
            <a:r>
              <a:rPr lang="ja-JP" altLang="en-US" sz="1800" dirty="0">
                <a:ea typeface="ＭＳ Ｐゴシック" pitchFamily="50" charset="-128"/>
              </a:rPr>
              <a:t>　</a:t>
            </a:r>
            <a:r>
              <a:rPr lang="ja-JP" altLang="en-US" sz="1800" dirty="0" smtClean="0">
                <a:ea typeface="ＭＳ Ｐゴシック" pitchFamily="50" charset="-128"/>
              </a:rPr>
              <a:t>　（１）授業内に教員に直接質問（質問票を</a:t>
            </a:r>
            <a:r>
              <a:rPr lang="ja-JP" altLang="en-US" sz="1800" smtClean="0">
                <a:ea typeface="ＭＳ Ｐゴシック" pitchFamily="50" charset="-128"/>
              </a:rPr>
              <a:t>書く</a:t>
            </a:r>
            <a:r>
              <a:rPr lang="ja-JP" altLang="en-US" sz="1800" smtClean="0">
                <a:ea typeface="ＭＳ Ｐゴシック" pitchFamily="50" charset="-128"/>
              </a:rPr>
              <a:t>）試験問題提出後は不可</a:t>
            </a:r>
            <a:endParaRPr lang="en-US" altLang="ja-JP" sz="1800" dirty="0" smtClean="0">
              <a:ea typeface="ＭＳ Ｐゴシック" pitchFamily="50" charset="-128"/>
            </a:endParaRPr>
          </a:p>
          <a:p>
            <a:pPr marL="457200" indent="-457200">
              <a:defRPr/>
            </a:pPr>
            <a:r>
              <a:rPr lang="ja-JP" altLang="en-US" sz="1800" dirty="0">
                <a:ea typeface="ＭＳ Ｐゴシック" pitchFamily="50" charset="-128"/>
              </a:rPr>
              <a:t>　</a:t>
            </a:r>
            <a:r>
              <a:rPr lang="ja-JP" altLang="en-US" sz="1800" dirty="0" smtClean="0">
                <a:ea typeface="ＭＳ Ｐゴシック" pitchFamily="50" charset="-128"/>
              </a:rPr>
              <a:t>　（２）オフィスアワーに教員に直接質問（公開メールアドレスで予約）試験</a:t>
            </a:r>
            <a:r>
              <a:rPr lang="en-US" altLang="ja-JP" sz="1800" dirty="0" smtClean="0">
                <a:ea typeface="ＭＳ Ｐゴシック" pitchFamily="50" charset="-128"/>
              </a:rPr>
              <a:t>1</a:t>
            </a:r>
            <a:r>
              <a:rPr lang="ja-JP" altLang="en-US" sz="1800" dirty="0" smtClean="0">
                <a:ea typeface="ＭＳ Ｐゴシック" pitchFamily="50" charset="-128"/>
              </a:rPr>
              <a:t>ヵ月前から禁止</a:t>
            </a:r>
            <a:endParaRPr lang="en-US" altLang="ja-JP" sz="1800" dirty="0">
              <a:ea typeface="ＭＳ Ｐゴシック" pitchFamily="50" charset="-128"/>
            </a:endParaRPr>
          </a:p>
          <a:p>
            <a:pPr marL="457200" indent="-457200">
              <a:defRPr/>
            </a:pPr>
            <a:r>
              <a:rPr lang="ja-JP" altLang="en-US" sz="1800" dirty="0" smtClean="0">
                <a:latin typeface="+mn-lt"/>
                <a:ea typeface="ＭＳ Ｐゴシック" pitchFamily="50" charset="-128"/>
              </a:rPr>
              <a:t>　　　それ以外の方法は不適切・不正</a:t>
            </a:r>
            <a:endParaRPr lang="en-US" altLang="ja-JP" sz="1800" dirty="0" smtClean="0">
              <a:latin typeface="+mn-lt"/>
              <a:ea typeface="ＭＳ Ｐゴシック" pitchFamily="50" charset="-128"/>
            </a:endParaRPr>
          </a:p>
          <a:p>
            <a:pPr marL="457200" indent="-457200">
              <a:defRPr/>
            </a:pPr>
            <a:endParaRPr lang="en-US" altLang="ja-JP" sz="1800" dirty="0" smtClean="0">
              <a:latin typeface="+mn-lt"/>
              <a:ea typeface="ＭＳ Ｐゴシック" pitchFamily="50" charset="-128"/>
            </a:endParaRPr>
          </a:p>
          <a:p>
            <a:pPr marL="457200" indent="-457200">
              <a:defRPr/>
            </a:pPr>
            <a:r>
              <a:rPr lang="ja-JP" altLang="en-US" sz="1800" dirty="0" smtClean="0">
                <a:latin typeface="+mn-lt"/>
                <a:ea typeface="ＭＳ Ｐゴシック" pitchFamily="50" charset="-128"/>
              </a:rPr>
              <a:t>４．教科書と問題演習</a:t>
            </a:r>
            <a:endParaRPr lang="en-US" altLang="ja-JP" sz="1800" dirty="0" smtClean="0">
              <a:latin typeface="+mn-lt"/>
              <a:ea typeface="ＭＳ Ｐゴシック" pitchFamily="50" charset="-128"/>
            </a:endParaRPr>
          </a:p>
          <a:p>
            <a:pPr marL="457200" indent="-457200">
              <a:defRPr/>
            </a:pPr>
            <a:r>
              <a:rPr lang="ja-JP" altLang="en-US" sz="1800" dirty="0" smtClean="0">
                <a:latin typeface="+mn-lt"/>
                <a:ea typeface="ＭＳ Ｐゴシック" pitchFamily="50" charset="-128"/>
              </a:rPr>
              <a:t>　　（１）マクロ経済学⇒</a:t>
            </a:r>
            <a:r>
              <a:rPr lang="en-US" altLang="ja-JP" sz="1800" dirty="0" smtClean="0">
                <a:latin typeface="+mn-lt"/>
                <a:ea typeface="ＭＳ Ｐゴシック" pitchFamily="50" charset="-128"/>
              </a:rPr>
              <a:t>『</a:t>
            </a:r>
            <a:r>
              <a:rPr lang="ja-JP" altLang="en-US" sz="1800" dirty="0" smtClean="0">
                <a:latin typeface="+mn-lt"/>
                <a:ea typeface="ＭＳ Ｐゴシック" pitchFamily="50" charset="-128"/>
              </a:rPr>
              <a:t>経済学入門</a:t>
            </a:r>
            <a:r>
              <a:rPr lang="en-US" altLang="ja-JP" sz="1800" dirty="0" smtClean="0">
                <a:latin typeface="+mn-lt"/>
                <a:ea typeface="ＭＳ Ｐゴシック" pitchFamily="50" charset="-128"/>
              </a:rPr>
              <a:t>』</a:t>
            </a:r>
            <a:r>
              <a:rPr lang="ja-JP" altLang="en-US" sz="1800" dirty="0" smtClean="0">
                <a:latin typeface="+mn-lt"/>
                <a:ea typeface="ＭＳ Ｐゴシック" pitchFamily="50" charset="-128"/>
              </a:rPr>
              <a:t>林直嗣著（</a:t>
            </a:r>
            <a:r>
              <a:rPr lang="en-US" altLang="ja-JP" sz="1800" dirty="0" smtClean="0">
                <a:latin typeface="+mn-lt"/>
                <a:ea typeface="ＭＳ Ｐゴシック" pitchFamily="50" charset="-128"/>
              </a:rPr>
              <a:t>2013</a:t>
            </a:r>
            <a:r>
              <a:rPr lang="ja-JP" altLang="en-US" sz="1800" dirty="0" smtClean="0">
                <a:latin typeface="+mn-lt"/>
                <a:ea typeface="ＭＳ Ｐゴシック" pitchFamily="50" charset="-128"/>
              </a:rPr>
              <a:t>）新世社</a:t>
            </a:r>
            <a:endParaRPr lang="en-US" altLang="ja-JP" sz="1800" dirty="0" smtClean="0">
              <a:latin typeface="+mn-lt"/>
              <a:ea typeface="ＭＳ Ｐゴシック" pitchFamily="50" charset="-128"/>
            </a:endParaRPr>
          </a:p>
          <a:p>
            <a:pPr marL="457200" indent="-457200">
              <a:defRPr/>
            </a:pPr>
            <a:r>
              <a:rPr lang="ja-JP" altLang="en-US" sz="1800" dirty="0" smtClean="0">
                <a:latin typeface="+mn-lt"/>
                <a:ea typeface="ＭＳ Ｐゴシック" pitchFamily="50" charset="-128"/>
              </a:rPr>
              <a:t>　　　　　　　　　　　　　　　</a:t>
            </a:r>
            <a:r>
              <a:rPr lang="en-US" altLang="ja-JP" sz="1800" dirty="0" smtClean="0">
                <a:latin typeface="+mn-lt"/>
                <a:ea typeface="ＭＳ Ｐゴシック" pitchFamily="50" charset="-128"/>
              </a:rPr>
              <a:t>『</a:t>
            </a:r>
            <a:r>
              <a:rPr lang="ja-JP" altLang="en-US" sz="1800" dirty="0" smtClean="0">
                <a:latin typeface="+mn-lt"/>
                <a:ea typeface="ＭＳ Ｐゴシック" pitchFamily="50" charset="-128"/>
              </a:rPr>
              <a:t>スタディガイド　マクロ経済学</a:t>
            </a:r>
            <a:r>
              <a:rPr lang="en-US" altLang="ja-JP" sz="1800" dirty="0" smtClean="0">
                <a:latin typeface="+mn-lt"/>
                <a:ea typeface="ＭＳ Ｐゴシック" pitchFamily="50" charset="-128"/>
              </a:rPr>
              <a:t>』</a:t>
            </a:r>
            <a:r>
              <a:rPr lang="ja-JP" altLang="en-US" sz="1800" dirty="0" smtClean="0">
                <a:latin typeface="+mn-lt"/>
                <a:ea typeface="ＭＳ Ｐゴシック" pitchFamily="50" charset="-128"/>
              </a:rPr>
              <a:t>林直嗣・福田慎著</a:t>
            </a:r>
            <a:endParaRPr lang="en-US" altLang="ja-JP" sz="1800" dirty="0" smtClean="0">
              <a:latin typeface="+mn-lt"/>
              <a:ea typeface="ＭＳ Ｐゴシック" pitchFamily="50" charset="-128"/>
            </a:endParaRPr>
          </a:p>
          <a:p>
            <a:r>
              <a:rPr lang="ja-JP" altLang="en-US" sz="1800" dirty="0" smtClean="0">
                <a:latin typeface="+mn-lt"/>
                <a:ea typeface="ＭＳ Ｐゴシック" pitchFamily="50" charset="-128"/>
              </a:rPr>
              <a:t>　　（２）ミクロ経済学⇒</a:t>
            </a:r>
            <a:r>
              <a:rPr lang="en-US" altLang="ja-JP" sz="1800" dirty="0" smtClean="0">
                <a:ea typeface="ＭＳ Ｐゴシック" pitchFamily="50" charset="-128"/>
              </a:rPr>
              <a:t> 『</a:t>
            </a:r>
            <a:r>
              <a:rPr lang="ja-JP" altLang="en-US" sz="1800" dirty="0" smtClean="0">
                <a:ea typeface="ＭＳ Ｐゴシック" pitchFamily="50" charset="-128"/>
              </a:rPr>
              <a:t>経済学入門</a:t>
            </a:r>
            <a:r>
              <a:rPr lang="en-US" altLang="ja-JP" sz="1800" dirty="0" smtClean="0">
                <a:ea typeface="ＭＳ Ｐゴシック" pitchFamily="50" charset="-128"/>
              </a:rPr>
              <a:t>』</a:t>
            </a:r>
            <a:r>
              <a:rPr lang="ja-JP" altLang="en-US" sz="1800" dirty="0" smtClean="0">
                <a:ea typeface="ＭＳ Ｐゴシック" pitchFamily="50" charset="-128"/>
              </a:rPr>
              <a:t>林直嗣著（</a:t>
            </a:r>
            <a:r>
              <a:rPr lang="en-US" altLang="ja-JP" sz="1800" dirty="0" smtClean="0">
                <a:ea typeface="ＭＳ Ｐゴシック" pitchFamily="50" charset="-128"/>
              </a:rPr>
              <a:t>2013</a:t>
            </a:r>
            <a:r>
              <a:rPr lang="ja-JP" altLang="en-US" sz="1800" dirty="0" smtClean="0">
                <a:ea typeface="ＭＳ Ｐゴシック" pitchFamily="50" charset="-128"/>
              </a:rPr>
              <a:t>）新世社</a:t>
            </a:r>
            <a:endParaRPr lang="en-US" altLang="ja-JP" sz="1800" dirty="0" smtClean="0">
              <a:ea typeface="ＭＳ Ｐゴシック" pitchFamily="50" charset="-128"/>
            </a:endParaRPr>
          </a:p>
          <a:p>
            <a:r>
              <a:rPr lang="ja-JP" altLang="en-US" sz="1800" dirty="0" smtClean="0">
                <a:latin typeface="+mn-lt"/>
                <a:ea typeface="ＭＳ Ｐゴシック" pitchFamily="50" charset="-128"/>
              </a:rPr>
              <a:t>　　　　　　　　　　　　　　　</a:t>
            </a:r>
            <a:r>
              <a:rPr lang="en-US" altLang="ja-JP" sz="1800" dirty="0" smtClean="0">
                <a:latin typeface="+mn-lt"/>
                <a:ea typeface="ＭＳ Ｐゴシック" pitchFamily="50" charset="-128"/>
              </a:rPr>
              <a:t>『</a:t>
            </a:r>
            <a:r>
              <a:rPr lang="ja-JP" altLang="en-US" sz="1800" dirty="0" smtClean="0">
                <a:latin typeface="+mn-lt"/>
                <a:ea typeface="ＭＳ Ｐゴシック" pitchFamily="50" charset="-128"/>
              </a:rPr>
              <a:t>問題演習　ミクロ経済学　再訂版</a:t>
            </a:r>
            <a:r>
              <a:rPr lang="en-US" altLang="ja-JP" sz="1800" dirty="0" smtClean="0">
                <a:latin typeface="+mn-lt"/>
                <a:ea typeface="ＭＳ Ｐゴシック" pitchFamily="50" charset="-128"/>
              </a:rPr>
              <a:t>』</a:t>
            </a:r>
            <a:r>
              <a:rPr lang="ja-JP" altLang="en-US" sz="1800" dirty="0" smtClean="0">
                <a:latin typeface="+mn-lt"/>
                <a:ea typeface="ＭＳ Ｐゴシック" pitchFamily="50" charset="-128"/>
              </a:rPr>
              <a:t>林直嗣著</a:t>
            </a:r>
            <a:endParaRPr lang="en-US" altLang="ja-JP" sz="1800" dirty="0" smtClean="0">
              <a:latin typeface="+mn-lt"/>
              <a:ea typeface="ＭＳ Ｐゴシック" pitchFamily="50" charset="-128"/>
            </a:endParaRPr>
          </a:p>
          <a:p>
            <a:r>
              <a:rPr lang="ja-JP" altLang="en-US" sz="1800" dirty="0" smtClean="0">
                <a:ea typeface="ＭＳ Ｐゴシック" pitchFamily="50" charset="-128"/>
              </a:rPr>
              <a:t> 　　</a:t>
            </a:r>
            <a:r>
              <a:rPr lang="en-US" altLang="ja-JP" sz="1800" dirty="0" smtClean="0">
                <a:hlinkClick r:id="rId2"/>
              </a:rPr>
              <a:t>http://www.edu.i.hosei.ac.jp/~hayashi/micro/micro/</a:t>
            </a:r>
            <a:r>
              <a:rPr lang="ja-JP" altLang="en-US" sz="1800" dirty="0" smtClean="0"/>
              <a:t>　　　</a:t>
            </a:r>
            <a:endParaRPr lang="en-US" altLang="ja-JP" sz="1800" dirty="0" smtClean="0"/>
          </a:p>
          <a:p>
            <a:r>
              <a:rPr lang="ja-JP" altLang="en-US" sz="1800" dirty="0" smtClean="0">
                <a:latin typeface="+mn-lt"/>
                <a:ea typeface="ＭＳ Ｐゴシック" pitchFamily="50" charset="-128"/>
              </a:rPr>
              <a:t>　　（３）金融論⇒</a:t>
            </a:r>
            <a:r>
              <a:rPr lang="en-US" altLang="ja-JP" sz="1800" dirty="0" smtClean="0">
                <a:latin typeface="+mn-lt"/>
                <a:ea typeface="ＭＳ Ｐゴシック" pitchFamily="50" charset="-128"/>
              </a:rPr>
              <a:t>『</a:t>
            </a:r>
            <a:r>
              <a:rPr lang="ja-JP" altLang="en-US" sz="1800" dirty="0" smtClean="0">
                <a:latin typeface="+mn-lt"/>
                <a:ea typeface="ＭＳ Ｐゴシック" pitchFamily="50" charset="-128"/>
              </a:rPr>
              <a:t>現代金融入門</a:t>
            </a:r>
            <a:r>
              <a:rPr lang="en-US" altLang="ja-JP" sz="1800" dirty="0" smtClean="0">
                <a:latin typeface="+mn-lt"/>
                <a:ea typeface="ＭＳ Ｐゴシック" pitchFamily="50" charset="-128"/>
              </a:rPr>
              <a:t>』</a:t>
            </a:r>
            <a:r>
              <a:rPr lang="ja-JP" altLang="en-US" sz="1800" dirty="0" smtClean="0">
                <a:latin typeface="+mn-lt"/>
                <a:ea typeface="ＭＳ Ｐゴシック" pitchFamily="50" charset="-128"/>
              </a:rPr>
              <a:t>岸真清・林直嗣著（</a:t>
            </a:r>
            <a:r>
              <a:rPr lang="en-US" altLang="ja-JP" sz="1800" dirty="0" smtClean="0">
                <a:latin typeface="+mn-lt"/>
                <a:ea typeface="ＭＳ Ｐゴシック" pitchFamily="50" charset="-128"/>
              </a:rPr>
              <a:t>1997</a:t>
            </a:r>
            <a:r>
              <a:rPr lang="ja-JP" altLang="en-US" sz="1800" dirty="0" smtClean="0">
                <a:latin typeface="+mn-lt"/>
                <a:ea typeface="ＭＳ Ｐゴシック" pitchFamily="50" charset="-128"/>
              </a:rPr>
              <a:t>）八千代出版</a:t>
            </a:r>
            <a:endParaRPr lang="en-US" altLang="ja-JP" sz="1800" dirty="0" smtClean="0">
              <a:latin typeface="+mn-lt"/>
              <a:ea typeface="ＭＳ Ｐゴシック" pitchFamily="50" charset="-128"/>
            </a:endParaRPr>
          </a:p>
          <a:p>
            <a:r>
              <a:rPr lang="ja-JP" altLang="en-US" sz="1800" dirty="0" smtClean="0">
                <a:latin typeface="+mn-lt"/>
                <a:ea typeface="ＭＳ Ｐゴシック" pitchFamily="50" charset="-128"/>
              </a:rPr>
              <a:t>　　　　　　　　　　　</a:t>
            </a:r>
            <a:r>
              <a:rPr lang="en-US" altLang="ja-JP" sz="1800" dirty="0" smtClean="0">
                <a:ea typeface="ＭＳ Ｐゴシック" pitchFamily="50" charset="-128"/>
              </a:rPr>
              <a:t>『</a:t>
            </a:r>
            <a:r>
              <a:rPr lang="ja-JP" altLang="en-US" sz="1800" dirty="0" smtClean="0">
                <a:ea typeface="ＭＳ Ｐゴシック" pitchFamily="50" charset="-128"/>
              </a:rPr>
              <a:t>問題演習　金融論　再訂版</a:t>
            </a:r>
            <a:r>
              <a:rPr lang="en-US" altLang="ja-JP" sz="1800" dirty="0" smtClean="0">
                <a:ea typeface="ＭＳ Ｐゴシック" pitchFamily="50" charset="-128"/>
              </a:rPr>
              <a:t>』</a:t>
            </a:r>
            <a:r>
              <a:rPr lang="ja-JP" altLang="en-US" sz="1800" dirty="0" smtClean="0">
                <a:ea typeface="ＭＳ Ｐゴシック" pitchFamily="50" charset="-128"/>
              </a:rPr>
              <a:t>林直嗣著</a:t>
            </a:r>
            <a:endParaRPr lang="en-US" altLang="ja-JP" sz="2000" dirty="0" smtClean="0">
              <a:latin typeface="+mn-lt"/>
              <a:ea typeface="ＭＳ Ｐゴシック" pitchFamily="50" charset="-128"/>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685800" y="304800"/>
            <a:ext cx="7772400" cy="480994"/>
          </a:xfrm>
        </p:spPr>
        <p:txBody>
          <a:bodyPr>
            <a:normAutofit fontScale="90000"/>
          </a:bodyPr>
          <a:lstStyle/>
          <a:p>
            <a:pPr eaLnBrk="1" fontAlgn="auto" hangingPunct="1">
              <a:spcAft>
                <a:spcPts val="0"/>
              </a:spcAft>
              <a:defRPr/>
            </a:pPr>
            <a:r>
              <a:rPr lang="ja-JP" altLang="en-US" sz="3000" dirty="0" smtClean="0">
                <a:solidFill>
                  <a:schemeClr val="tx1"/>
                </a:solidFill>
                <a:latin typeface="ＭＳ 明朝" charset="-128"/>
                <a:ea typeface="ＭＳ ゴシック" pitchFamily="49" charset="-128"/>
              </a:rPr>
              <a:t>１．</a:t>
            </a:r>
            <a:r>
              <a:rPr lang="en-US" altLang="ja-JP" sz="3200" dirty="0" smtClean="0">
                <a:solidFill>
                  <a:schemeClr val="tx1"/>
                </a:solidFill>
              </a:rPr>
              <a:t> What is science? </a:t>
            </a:r>
            <a:r>
              <a:rPr lang="ja-JP" altLang="en-US" sz="3000" dirty="0" smtClean="0">
                <a:solidFill>
                  <a:schemeClr val="tx1"/>
                </a:solidFill>
                <a:latin typeface="ＭＳ 明朝" charset="-128"/>
                <a:ea typeface="ＭＳ ゴシック" pitchFamily="49" charset="-128"/>
              </a:rPr>
              <a:t>科学とは何か</a:t>
            </a:r>
          </a:p>
        </p:txBody>
      </p:sp>
      <p:sp>
        <p:nvSpPr>
          <p:cNvPr id="4" name="スライド番号プレースホルダ 15"/>
          <p:cNvSpPr>
            <a:spLocks noGrp="1"/>
          </p:cNvSpPr>
          <p:nvPr>
            <p:ph type="sldNum" sz="quarter" idx="12"/>
          </p:nvPr>
        </p:nvSpPr>
        <p:spPr/>
        <p:txBody>
          <a:bodyPr/>
          <a:lstStyle/>
          <a:p>
            <a:pPr>
              <a:defRPr/>
            </a:pPr>
            <a:fld id="{B6C83886-597B-4349-B004-59BA8B9E35F8}" type="slidenum">
              <a:rPr lang="en-US" altLang="ja-JP"/>
              <a:pPr>
                <a:defRPr/>
              </a:pPr>
              <a:t>9</a:t>
            </a:fld>
            <a:endParaRPr lang="en-US" altLang="ja-JP"/>
          </a:p>
        </p:txBody>
      </p:sp>
      <p:sp>
        <p:nvSpPr>
          <p:cNvPr id="16387" name="Rectangle 5"/>
          <p:cNvSpPr>
            <a:spLocks noChangeArrowheads="1"/>
          </p:cNvSpPr>
          <p:nvPr/>
        </p:nvSpPr>
        <p:spPr bwMode="auto">
          <a:xfrm>
            <a:off x="142875" y="949325"/>
            <a:ext cx="8858250" cy="5859463"/>
          </a:xfrm>
          <a:prstGeom prst="rect">
            <a:avLst/>
          </a:prstGeom>
          <a:noFill/>
          <a:ln w="9525">
            <a:noFill/>
            <a:miter lim="800000"/>
            <a:headEnd/>
            <a:tailEnd/>
          </a:ln>
        </p:spPr>
        <p:txBody>
          <a:bodyPr>
            <a:spAutoFit/>
          </a:bodyPr>
          <a:lstStyle/>
          <a:p>
            <a:r>
              <a:rPr lang="en-US" altLang="ja-JP" sz="1800">
                <a:latin typeface="Arial" charset="0"/>
                <a:ea typeface="ＭＳ ゴシック" pitchFamily="49" charset="-128"/>
                <a:cs typeface="Arial" charset="0"/>
              </a:rPr>
              <a:t> Latin etymology </a:t>
            </a:r>
            <a:r>
              <a:rPr lang="en-US" altLang="ja-JP" sz="1800">
                <a:solidFill>
                  <a:srgbClr val="C00000"/>
                </a:solidFill>
                <a:latin typeface="Arial" charset="0"/>
                <a:ea typeface="ＭＳ ゴシック" pitchFamily="49" charset="-128"/>
                <a:cs typeface="Arial" charset="0"/>
              </a:rPr>
              <a:t>scientia </a:t>
            </a:r>
            <a:r>
              <a:rPr lang="en-US" altLang="ja-JP" sz="1800">
                <a:latin typeface="Arial" charset="0"/>
                <a:ea typeface="ＭＳ ゴシック" pitchFamily="49" charset="-128"/>
                <a:cs typeface="Arial" charset="0"/>
              </a:rPr>
              <a:t>( knowledge) </a:t>
            </a:r>
          </a:p>
          <a:p>
            <a:r>
              <a:rPr lang="en-US" altLang="ja-JP" sz="1800">
                <a:latin typeface="Arial" charset="0"/>
                <a:ea typeface="ＭＳ ゴシック" pitchFamily="49" charset="-128"/>
                <a:cs typeface="Arial" charset="0"/>
              </a:rPr>
              <a:t>→ </a:t>
            </a:r>
            <a:r>
              <a:rPr lang="en-US" altLang="ja-JP" sz="1800">
                <a:solidFill>
                  <a:schemeClr val="hlink"/>
                </a:solidFill>
                <a:latin typeface="Arial" charset="0"/>
                <a:ea typeface="ＭＳ ゴシック" pitchFamily="49" charset="-128"/>
                <a:cs typeface="Arial" charset="0"/>
              </a:rPr>
              <a:t>scienza</a:t>
            </a:r>
            <a:r>
              <a:rPr lang="en-US" altLang="ja-JP" sz="1800">
                <a:latin typeface="Arial" charset="0"/>
                <a:ea typeface="ＭＳ ゴシック" pitchFamily="49" charset="-128"/>
                <a:cs typeface="Arial" charset="0"/>
              </a:rPr>
              <a:t> (in Italy), science (in English &amp; French), wetenschap (in Dutch) , Wissenschaft (in Germany), </a:t>
            </a:r>
            <a:r>
              <a:rPr lang="ja-JP" altLang="en-US" sz="1800">
                <a:latin typeface="Arial" charset="0"/>
                <a:ea typeface="ＭＳ ゴシック" pitchFamily="49" charset="-128"/>
                <a:cs typeface="Arial" charset="0"/>
              </a:rPr>
              <a:t>科学 </a:t>
            </a:r>
            <a:r>
              <a:rPr lang="en-US" altLang="ja-JP" sz="1800">
                <a:latin typeface="Arial" charset="0"/>
                <a:ea typeface="ＭＳ ゴシック" pitchFamily="49" charset="-128"/>
                <a:cs typeface="Arial" charset="0"/>
              </a:rPr>
              <a:t>Kagaku (in Japanese &amp; Chinese</a:t>
            </a:r>
            <a:r>
              <a:rPr lang="ja-JP" altLang="en-US" sz="1800">
                <a:latin typeface="Arial" charset="0"/>
                <a:ea typeface="ＭＳ ゴシック" pitchFamily="49" charset="-128"/>
                <a:cs typeface="Arial" charset="0"/>
              </a:rPr>
              <a:t>）</a:t>
            </a:r>
            <a:endParaRPr lang="en-US" altLang="ja-JP" sz="1800">
              <a:latin typeface="Arial" charset="0"/>
              <a:ea typeface="ＭＳ ゴシック" pitchFamily="49" charset="-128"/>
              <a:cs typeface="Arial" charset="0"/>
            </a:endParaRPr>
          </a:p>
          <a:p>
            <a:r>
              <a:rPr lang="en-US" altLang="ja-JP" sz="1800">
                <a:latin typeface="Arial" charset="0"/>
                <a:ea typeface="ＭＳ ゴシック" pitchFamily="49" charset="-128"/>
                <a:cs typeface="Arial" charset="0"/>
              </a:rPr>
              <a:t> = certainly learned knowledge </a:t>
            </a:r>
          </a:p>
          <a:p>
            <a:r>
              <a:rPr lang="ja-JP" altLang="en-US" sz="1800">
                <a:latin typeface="Arial" charset="0"/>
                <a:ea typeface="ＭＳ ゴシック" pitchFamily="49" charset="-128"/>
                <a:cs typeface="Arial" charset="0"/>
              </a:rPr>
              <a:t>語源はラテン語の</a:t>
            </a:r>
            <a:r>
              <a:rPr lang="en-US" altLang="ja-JP" sz="1800">
                <a:latin typeface="Arial" charset="0"/>
                <a:ea typeface="ＭＳ ゴシック" pitchFamily="49" charset="-128"/>
                <a:cs typeface="Arial" charset="0"/>
              </a:rPr>
              <a:t>Scientia</a:t>
            </a:r>
            <a:r>
              <a:rPr lang="ja-JP" altLang="en-US" sz="1800">
                <a:latin typeface="Arial" charset="0"/>
                <a:ea typeface="ＭＳ ゴシック" pitchFamily="49" charset="-128"/>
                <a:cs typeface="Arial" charset="0"/>
              </a:rPr>
              <a:t>（知識）</a:t>
            </a:r>
            <a:r>
              <a:rPr lang="en-US" altLang="ja-JP" sz="1800">
                <a:latin typeface="Arial" charset="0"/>
                <a:ea typeface="ＭＳ ゴシック" pitchFamily="49" charset="-128"/>
                <a:cs typeface="Arial" charset="0"/>
              </a:rPr>
              <a:t>= </a:t>
            </a:r>
            <a:r>
              <a:rPr lang="ja-JP" altLang="en-US" sz="1800">
                <a:latin typeface="Arial" charset="0"/>
                <a:ea typeface="ＭＳ ゴシック" pitchFamily="49" charset="-128"/>
                <a:cs typeface="Arial" charset="0"/>
              </a:rPr>
              <a:t>確実に知り得た知識</a:t>
            </a:r>
          </a:p>
          <a:p>
            <a:endParaRPr lang="ja-JP" altLang="en-US" sz="1800">
              <a:latin typeface="Arial" charset="0"/>
              <a:ea typeface="ＭＳ ゴシック" pitchFamily="49" charset="-128"/>
              <a:cs typeface="Arial" charset="0"/>
            </a:endParaRPr>
          </a:p>
          <a:p>
            <a:r>
              <a:rPr lang="en-US" altLang="ja-JP" sz="1800">
                <a:solidFill>
                  <a:srgbClr val="C00000"/>
                </a:solidFill>
                <a:latin typeface="Arial" charset="0"/>
                <a:ea typeface="ＭＳ ゴシック" pitchFamily="49" charset="-128"/>
                <a:cs typeface="Arial" charset="0"/>
              </a:rPr>
              <a:t>Pure science</a:t>
            </a:r>
            <a:r>
              <a:rPr lang="en-US" altLang="ja-JP" sz="1800">
                <a:latin typeface="Arial" charset="0"/>
                <a:ea typeface="ＭＳ ゴシック" pitchFamily="49" charset="-128"/>
                <a:cs typeface="Arial" charset="0"/>
              </a:rPr>
              <a:t>= mathematics, logic=science whose object is pure logic,</a:t>
            </a:r>
          </a:p>
          <a:p>
            <a:r>
              <a:rPr lang="ja-JP" altLang="en-US" sz="1800">
                <a:latin typeface="Arial" charset="0"/>
                <a:ea typeface="ＭＳ ゴシック" pitchFamily="49" charset="-128"/>
                <a:cs typeface="Arial" charset="0"/>
              </a:rPr>
              <a:t>　純粋科学＝純粋論理を対象とする科学＝数学、論理学</a:t>
            </a:r>
            <a:r>
              <a:rPr lang="en-US" altLang="ja-JP" sz="1800">
                <a:latin typeface="Arial" charset="0"/>
                <a:ea typeface="ＭＳ ゴシック" pitchFamily="49" charset="-128"/>
                <a:cs typeface="Arial" charset="0"/>
              </a:rPr>
              <a:t>  </a:t>
            </a:r>
          </a:p>
          <a:p>
            <a:r>
              <a:rPr lang="en-US" altLang="ja-JP" sz="1800">
                <a:solidFill>
                  <a:srgbClr val="C00000"/>
                </a:solidFill>
                <a:latin typeface="Arial" charset="0"/>
                <a:ea typeface="ＭＳ ゴシック" pitchFamily="49" charset="-128"/>
                <a:cs typeface="Arial" charset="0"/>
              </a:rPr>
              <a:t>Natural science </a:t>
            </a:r>
            <a:r>
              <a:rPr lang="en-US" altLang="ja-JP" sz="1800">
                <a:latin typeface="Arial" charset="0"/>
                <a:ea typeface="ＭＳ ゴシック" pitchFamily="49" charset="-128"/>
                <a:cs typeface="Arial" charset="0"/>
              </a:rPr>
              <a:t>= science whose objects are natural phenomena= physics, chemistry, </a:t>
            </a:r>
          </a:p>
          <a:p>
            <a:r>
              <a:rPr lang="ja-JP" altLang="en-US" sz="1800">
                <a:latin typeface="Arial" charset="0"/>
                <a:ea typeface="ＭＳ ゴシック" pitchFamily="49" charset="-128"/>
                <a:cs typeface="Arial" charset="0"/>
              </a:rPr>
              <a:t>　　　　　　　　</a:t>
            </a:r>
            <a:r>
              <a:rPr lang="en-US" altLang="ja-JP" sz="1800">
                <a:latin typeface="Arial" charset="0"/>
                <a:ea typeface="ＭＳ ゴシック" pitchFamily="49" charset="-128"/>
                <a:cs typeface="Arial" charset="0"/>
              </a:rPr>
              <a:t>biology, engineering, medicine, etc. </a:t>
            </a:r>
          </a:p>
          <a:p>
            <a:r>
              <a:rPr lang="ja-JP" altLang="en-US" sz="1800">
                <a:latin typeface="Arial" charset="0"/>
                <a:ea typeface="ＭＳ ゴシック" pitchFamily="49" charset="-128"/>
                <a:cs typeface="Arial" charset="0"/>
              </a:rPr>
              <a:t>　自然科学</a:t>
            </a:r>
            <a:r>
              <a:rPr lang="en-US" altLang="ja-JP" sz="1800">
                <a:latin typeface="Arial" charset="0"/>
                <a:ea typeface="ＭＳ ゴシック" pitchFamily="49" charset="-128"/>
                <a:cs typeface="Arial" charset="0"/>
              </a:rPr>
              <a:t>=</a:t>
            </a:r>
            <a:r>
              <a:rPr lang="ja-JP" altLang="en-US" sz="1800">
                <a:latin typeface="Arial" charset="0"/>
                <a:ea typeface="ＭＳ ゴシック" pitchFamily="49" charset="-128"/>
                <a:cs typeface="Arial" charset="0"/>
              </a:rPr>
              <a:t>自然現象を対象とする科学＝物理学、化学、生物学、工学、医学等</a:t>
            </a:r>
          </a:p>
          <a:p>
            <a:r>
              <a:rPr lang="en-US" altLang="ja-JP" sz="1800">
                <a:latin typeface="Arial" charset="0"/>
                <a:ea typeface="ＭＳ ゴシック" pitchFamily="49" charset="-128"/>
                <a:cs typeface="Arial" charset="0"/>
              </a:rPr>
              <a:t>  </a:t>
            </a:r>
            <a:endParaRPr lang="ja-JP" altLang="en-US" sz="1800">
              <a:latin typeface="Arial" charset="0"/>
              <a:ea typeface="ＭＳ ゴシック" pitchFamily="49" charset="-128"/>
              <a:cs typeface="Arial" charset="0"/>
            </a:endParaRPr>
          </a:p>
          <a:p>
            <a:r>
              <a:rPr lang="en-US" altLang="ja-JP" sz="1800">
                <a:solidFill>
                  <a:srgbClr val="C00000"/>
                </a:solidFill>
                <a:latin typeface="Arial" charset="0"/>
                <a:ea typeface="ＭＳ ゴシック" pitchFamily="49" charset="-128"/>
                <a:cs typeface="Arial" charset="0"/>
              </a:rPr>
              <a:t>Social Science </a:t>
            </a:r>
            <a:r>
              <a:rPr lang="en-US" altLang="ja-JP" sz="1800">
                <a:latin typeface="Arial" charset="0"/>
                <a:ea typeface="ＭＳ ゴシック" pitchFamily="49" charset="-128"/>
                <a:cs typeface="Arial" charset="0"/>
              </a:rPr>
              <a:t>= science whose objects are social phenomena </a:t>
            </a:r>
            <a:r>
              <a:rPr lang="ja-JP" altLang="en-US" sz="1800">
                <a:latin typeface="Arial" charset="0"/>
                <a:ea typeface="ＭＳ ゴシック" pitchFamily="49" charset="-128"/>
                <a:cs typeface="Arial" charset="0"/>
              </a:rPr>
              <a:t>＝</a:t>
            </a:r>
            <a:r>
              <a:rPr lang="en-US" altLang="ja-JP" sz="1800">
                <a:latin typeface="Arial" charset="0"/>
                <a:ea typeface="ＭＳ ゴシック" pitchFamily="49" charset="-128"/>
                <a:cs typeface="Arial" charset="0"/>
              </a:rPr>
              <a:t>economics, </a:t>
            </a:r>
          </a:p>
          <a:p>
            <a:r>
              <a:rPr lang="en-US" altLang="ja-JP" sz="1800">
                <a:latin typeface="Arial" charset="0"/>
                <a:ea typeface="ＭＳ ゴシック" pitchFamily="49" charset="-128"/>
                <a:cs typeface="Arial" charset="0"/>
              </a:rPr>
              <a:t>          business administration, political science, sociology, accounting, law, etc. </a:t>
            </a:r>
          </a:p>
          <a:p>
            <a:r>
              <a:rPr lang="ja-JP" altLang="en-US" sz="1800">
                <a:latin typeface="Arial" charset="0"/>
                <a:ea typeface="ＭＳ ゴシック" pitchFamily="49" charset="-128"/>
                <a:cs typeface="Arial" charset="0"/>
              </a:rPr>
              <a:t>　社会科学＝社会現象を対象とする科学＝経済学、経営学、政治学、社会学、</a:t>
            </a:r>
            <a:endParaRPr lang="en-US" altLang="ja-JP" sz="1800">
              <a:latin typeface="Arial" charset="0"/>
              <a:ea typeface="ＭＳ ゴシック" pitchFamily="49" charset="-128"/>
              <a:cs typeface="Arial" charset="0"/>
            </a:endParaRPr>
          </a:p>
          <a:p>
            <a:r>
              <a:rPr lang="en-US" altLang="ja-JP" sz="1800">
                <a:latin typeface="Arial" charset="0"/>
                <a:ea typeface="ＭＳ ゴシック" pitchFamily="49" charset="-128"/>
                <a:cs typeface="Arial" charset="0"/>
              </a:rPr>
              <a:t>               </a:t>
            </a:r>
            <a:r>
              <a:rPr lang="ja-JP" altLang="en-US" sz="1800">
                <a:latin typeface="Arial" charset="0"/>
                <a:ea typeface="ＭＳ ゴシック" pitchFamily="49" charset="-128"/>
                <a:cs typeface="Arial" charset="0"/>
              </a:rPr>
              <a:t>会計学、法学等</a:t>
            </a:r>
          </a:p>
          <a:p>
            <a:endParaRPr lang="ja-JP" altLang="en-US" sz="1800">
              <a:latin typeface="Arial" charset="0"/>
              <a:ea typeface="ＭＳ ゴシック" pitchFamily="49" charset="-128"/>
              <a:cs typeface="Arial" charset="0"/>
            </a:endParaRPr>
          </a:p>
          <a:p>
            <a:r>
              <a:rPr lang="en-US" altLang="ja-JP" sz="1800">
                <a:solidFill>
                  <a:srgbClr val="C00000"/>
                </a:solidFill>
                <a:latin typeface="Arial" charset="0"/>
                <a:ea typeface="ＭＳ ゴシック" pitchFamily="49" charset="-128"/>
                <a:cs typeface="Arial" charset="0"/>
              </a:rPr>
              <a:t>Humanities </a:t>
            </a:r>
            <a:r>
              <a:rPr lang="en-US" altLang="ja-JP" sz="1800">
                <a:latin typeface="Arial" charset="0"/>
                <a:ea typeface="ＭＳ ゴシック" pitchFamily="49" charset="-128"/>
                <a:cs typeface="Arial" charset="0"/>
              </a:rPr>
              <a:t>= science whose objects are human behaviors and their products </a:t>
            </a:r>
          </a:p>
          <a:p>
            <a:r>
              <a:rPr lang="en-US" altLang="ja-JP" sz="1800">
                <a:latin typeface="Arial" charset="0"/>
                <a:ea typeface="ＭＳ ゴシック" pitchFamily="49" charset="-128"/>
                <a:cs typeface="Arial" charset="0"/>
              </a:rPr>
              <a:t>                   = psychology, geography, literature, cultural anthropology</a:t>
            </a:r>
          </a:p>
          <a:p>
            <a:r>
              <a:rPr lang="ja-JP" altLang="en-US" sz="1800">
                <a:latin typeface="Arial" charset="0"/>
                <a:ea typeface="ＭＳ ゴシック" pitchFamily="49" charset="-128"/>
                <a:cs typeface="Arial" charset="0"/>
              </a:rPr>
              <a:t>  人文科学＝人間の行動やその所産を対象とする科学＝心理学、地理学、文学、</a:t>
            </a:r>
            <a:endParaRPr lang="en-US" altLang="ja-JP" sz="1800">
              <a:latin typeface="Arial" charset="0"/>
              <a:ea typeface="ＭＳ ゴシック" pitchFamily="49" charset="-128"/>
              <a:cs typeface="Arial" charset="0"/>
            </a:endParaRPr>
          </a:p>
          <a:p>
            <a:r>
              <a:rPr lang="en-US" altLang="ja-JP" sz="1800">
                <a:latin typeface="Arial" charset="0"/>
                <a:ea typeface="ＭＳ ゴシック" pitchFamily="49" charset="-128"/>
                <a:cs typeface="Arial" charset="0"/>
              </a:rPr>
              <a:t>                    </a:t>
            </a:r>
            <a:r>
              <a:rPr lang="ja-JP" altLang="en-US" sz="1800">
                <a:latin typeface="Arial" charset="0"/>
                <a:ea typeface="ＭＳ ゴシック" pitchFamily="49" charset="-128"/>
                <a:cs typeface="Arial" charset="0"/>
              </a:rPr>
              <a:t>文化人類学等</a:t>
            </a:r>
            <a:endParaRPr lang="ja-JP" altLang="en-US">
              <a:latin typeface="Arial" charset="0"/>
              <a:ea typeface="ＭＳ ゴシック" pitchFamily="49" charset="-128"/>
              <a:cs typeface="Arial" charset="0"/>
            </a:endParaRP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みやび">
  <a:themeElements>
    <a:clrScheme name="みやび">
      <a:dk1>
        <a:sysClr val="windowText" lastClr="000000"/>
      </a:dk1>
      <a:lt1>
        <a:sysClr val="window" lastClr="FFFFFF"/>
      </a:lt1>
      <a:dk2>
        <a:srgbClr val="975C1E"/>
      </a:dk2>
      <a:lt2>
        <a:srgbClr val="FFE880"/>
      </a:lt2>
      <a:accent1>
        <a:srgbClr val="E3560E"/>
      </a:accent1>
      <a:accent2>
        <a:srgbClr val="5C5943"/>
      </a:accent2>
      <a:accent3>
        <a:srgbClr val="F1AB3B"/>
      </a:accent3>
      <a:accent4>
        <a:srgbClr val="6D8A16"/>
      </a:accent4>
      <a:accent5>
        <a:srgbClr val="73AAC0"/>
      </a:accent5>
      <a:accent6>
        <a:srgbClr val="3E68AF"/>
      </a:accent6>
      <a:hlink>
        <a:srgbClr val="0000FE"/>
      </a:hlink>
      <a:folHlink>
        <a:srgbClr val="800080"/>
      </a:folHlink>
    </a:clrScheme>
    <a:fontScheme name="みやび">
      <a:majorFont>
        <a:latin typeface="Calibri"/>
        <a:ea typeface=""/>
        <a:cs typeface=""/>
        <a:font script="Jpan" typeface="HGｺﾞｼｯｸE"/>
        <a:font script="Hang" typeface="맑은 고딕"/>
        <a:font script="Hans" typeface="宋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rbel"/>
        <a:ea typeface=""/>
        <a:cs typeface=""/>
        <a:font script="Jpan" typeface="ＭＳ ゴシック"/>
        <a:font script="Hang" typeface="맑은 고딕"/>
        <a:font script="Hans" typeface="黑体"/>
        <a:font script="Hant" typeface="微軟正黑體"/>
        <a:font script="Arab" typeface="Tahoma"/>
        <a:font script="Hebr" typeface="Tahoma"/>
        <a:font script="Thai" typeface="Cord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みやび">
      <a:fillStyleLst>
        <a:solidFill>
          <a:schemeClr val="phClr">
            <a:tint val="100000"/>
          </a:schemeClr>
        </a:solidFill>
        <a:gradFill>
          <a:gsLst>
            <a:gs pos="0">
              <a:schemeClr val="phClr">
                <a:tint val="30000"/>
                <a:satMod val="250000"/>
              </a:schemeClr>
            </a:gs>
            <a:gs pos="72000">
              <a:schemeClr val="phClr">
                <a:tint val="75000"/>
                <a:satMod val="210000"/>
              </a:schemeClr>
            </a:gs>
            <a:gs pos="100000">
              <a:schemeClr val="phClr">
                <a:tint val="85000"/>
                <a:satMod val="210000"/>
              </a:schemeClr>
            </a:gs>
          </a:gsLst>
          <a:lin ang="2700000" scaled="1"/>
        </a:gradFill>
        <a:blipFill>
          <a:blip xmlns:r="http://schemas.openxmlformats.org/officeDocument/2006/relationships" r:embed="rId1">
            <a:duotone>
              <a:srgbClr val="FFFFFF"/>
              <a:schemeClr val="phClr">
                <a:tint val="100000"/>
              </a:schemeClr>
            </a:duotone>
          </a:blip>
          <a:tile tx="0" ty="0" sx="80000" sy="85000" flip="none" algn="tl"/>
        </a:blipFill>
      </a:fillStyleLst>
      <a:lnStyleLst>
        <a:ln w="13175" cap="flat" cmpd="sng" algn="ctr">
          <a:solidFill>
            <a:schemeClr val="phClr">
              <a:alpha val="100000"/>
            </a:schemeClr>
          </a:solidFill>
          <a:prstDash val="solid"/>
        </a:ln>
        <a:ln w="19525" cap="flat" cmpd="sng" algn="ctr">
          <a:solidFill>
            <a:schemeClr val="phClr">
              <a:alpha val="100000"/>
            </a:schemeClr>
          </a:solidFill>
          <a:prstDash val="solid"/>
        </a:ln>
        <a:ln w="26350" cap="flat" cmpd="sng" algn="ctr">
          <a:solidFill>
            <a:schemeClr val="phClr">
              <a:alpha val="100000"/>
            </a:schemeClr>
          </a:solidFill>
          <a:prstDash val="solid"/>
        </a:ln>
      </a:lnStyleLst>
      <a:effectStyleLst>
        <a:effectStyle>
          <a:effectLst>
            <a:outerShdw blurRad="95000">
              <a:srgbClr val="000000">
                <a:alpha val="55000"/>
              </a:srgbClr>
            </a:outerShdw>
          </a:effectLst>
          <a:scene3d>
            <a:camera prst="perspectiveFront" fov="7200000"/>
            <a:lightRig rig="brightRoom" dir="t">
              <a:rot lat="0" lon="0" rev="4800000"/>
            </a:lightRig>
          </a:scene3d>
          <a:sp3d contourW="12700" prstMaterial="powder">
            <a:bevelT h="25400"/>
            <a:bevelB h="25400"/>
            <a:contourClr>
              <a:schemeClr val="phClr">
                <a:shade val="60000"/>
                <a:satMod val="110000"/>
              </a:schemeClr>
            </a:contourClr>
          </a:sp3d>
        </a:effectStyle>
        <a:effectStyle>
          <a:effectLst>
            <a:outerShdw blurRad="254000" dist="50800" dir="2700000" algn="tl">
              <a:srgbClr val="000000">
                <a:alpha val="55000"/>
              </a:srgbClr>
            </a:outerShdw>
          </a:effectLst>
          <a:scene3d>
            <a:camera prst="perspectiveFront" fov="7200000"/>
            <a:lightRig rig="brightRoom" dir="t">
              <a:rot lat="0" lon="0" rev="4800000"/>
            </a:lightRig>
          </a:scene3d>
          <a:sp3d contourW="12700" prstMaterial="powder">
            <a:bevelT h="25400"/>
            <a:bevelB h="25400"/>
            <a:contourClr>
              <a:schemeClr val="phClr">
                <a:shade val="60000"/>
                <a:satMod val="110000"/>
              </a:schemeClr>
            </a:contourClr>
          </a:sp3d>
        </a:effectStyle>
        <a:effectStyle>
          <a:effectLst>
            <a:outerShdw blurRad="254000" dist="50800" dir="2700000" algn="tl">
              <a:srgbClr val="000000">
                <a:alpha val="55000"/>
              </a:srgbClr>
            </a:outerShdw>
          </a:effectLst>
          <a:scene3d>
            <a:camera prst="perspectiveFront" fov="7200000"/>
            <a:lightRig rig="brightRoom" dir="t">
              <a:rot lat="0" lon="0" rev="2700000"/>
            </a:lightRig>
          </a:scene3d>
          <a:sp3d>
            <a:bevelT w="342900" h="38100" prst="softRound"/>
            <a:bevelB w="342900" h="38100" prst="softRound"/>
            <a:contourClr>
              <a:srgbClr val="000000"/>
            </a:contourClr>
          </a:sp3d>
        </a:effectStyle>
      </a:effectStyleLst>
      <a:bgFillStyleLst>
        <a:solidFill>
          <a:schemeClr val="phClr"/>
        </a:solidFill>
        <a:gradFill>
          <a:gsLst>
            <a:gs pos="0">
              <a:schemeClr val="phClr">
                <a:shade val="40000"/>
                <a:satMod val="165000"/>
              </a:schemeClr>
            </a:gs>
            <a:gs pos="50000">
              <a:schemeClr val="phClr">
                <a:tint val="95000"/>
                <a:satMod val="155000"/>
              </a:schemeClr>
            </a:gs>
            <a:gs pos="100000">
              <a:schemeClr val="phClr">
                <a:tint val="47000"/>
                <a:hueMod val="100000"/>
                <a:satMod val="375000"/>
              </a:schemeClr>
            </a:gs>
          </a:gsLst>
          <a:lin ang="5400000" scaled="1"/>
        </a:gradFill>
        <a:blipFill rotWithShape="0">
          <a:blip xmlns:r="http://schemas.openxmlformats.org/officeDocument/2006/relationships" r:embed="rId2">
            <a:duotone>
              <a:schemeClr val="phClr">
                <a:tint val="95000"/>
                <a:shade val="18000"/>
                <a:hueMod val="100000"/>
                <a:satMod val="275000"/>
              </a:schemeClr>
              <a:schemeClr val="phClr">
                <a:tint val="47000"/>
                <a:shade val="100000"/>
                <a:hueMod val="100000"/>
                <a:satMod val="375000"/>
              </a:schemeClr>
            </a:duotone>
          </a:blip>
          <a:srcRect/>
          <a:stretch>
            <a:fillRect/>
          </a:stretch>
        </a:blipFill>
      </a:bgFillStyleLst>
    </a:fmtScheme>
  </a:themeElements>
  <a:objectDefaults/>
  <a:extraClrSchemeLst/>
</a:theme>
</file>

<file path=ppt/theme/theme2.xml><?xml version="1.0" encoding="utf-8"?>
<a:theme xmlns:a="http://schemas.openxmlformats.org/drawingml/2006/main" name="Office テーマ">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Grace</Template>
  <TotalTime>2905</TotalTime>
  <Words>1201</Words>
  <Application>Microsoft Office PowerPoint</Application>
  <PresentationFormat>画面に合わせる (4:3)</PresentationFormat>
  <Paragraphs>232</Paragraphs>
  <Slides>15</Slides>
  <Notes>1</Notes>
  <HiddenSlides>0</HiddenSlides>
  <MMClips>0</MMClips>
  <ScaleCrop>false</ScaleCrop>
  <HeadingPairs>
    <vt:vector size="4" baseType="variant">
      <vt:variant>
        <vt:lpstr>テーマ</vt:lpstr>
      </vt:variant>
      <vt:variant>
        <vt:i4>1</vt:i4>
      </vt:variant>
      <vt:variant>
        <vt:lpstr>スライド タイトル</vt:lpstr>
      </vt:variant>
      <vt:variant>
        <vt:i4>15</vt:i4>
      </vt:variant>
    </vt:vector>
  </HeadingPairs>
  <TitlesOfParts>
    <vt:vector size="16" baseType="lpstr">
      <vt:lpstr>みやび</vt:lpstr>
      <vt:lpstr> Orientations  of Economics  and Monetary Economics 経済学と金融論のオリエンテーション</vt:lpstr>
      <vt:lpstr>０-1. What is a Qualification for Bachelor's Degree of University Education?  大学教育の学士力とは何か</vt:lpstr>
      <vt:lpstr>０-2. What is a Qualification for Bachelor's Degree of University Education?  大学教育の学士力とは何か</vt:lpstr>
      <vt:lpstr>０-3. What are Liberal Arts and Specialized Subjects?   教養科目と専門科目</vt:lpstr>
      <vt:lpstr>０-4. What are Grading Systems?  成績評価基準</vt:lpstr>
      <vt:lpstr>０-4. What are Grading Systems?  成績評価基準</vt:lpstr>
      <vt:lpstr>０-5. References  of Grading System and GPA   成績評価基準とGPAの参考文献</vt:lpstr>
      <vt:lpstr>０-6. How to Study and Text Books 　勉強の仕方と教科書</vt:lpstr>
      <vt:lpstr>１． What is science? 科学とは何か</vt:lpstr>
      <vt:lpstr>２． Scientific method  科学の方法</vt:lpstr>
      <vt:lpstr>３-1. Difference between economics and    business administration   経済学と経営学の違い</vt:lpstr>
      <vt:lpstr>３-2． Difference between economics and    business administration   経済学と経営学の違い</vt:lpstr>
      <vt:lpstr>４. What is economy? 経済とは何か</vt:lpstr>
      <vt:lpstr>４-2. What is etymology of economy?   経済の語源は何か</vt:lpstr>
      <vt:lpstr>５. Purposes of Money and finance        金融論の課題</vt:lpstr>
    </vt:vector>
  </TitlesOfParts>
  <Company>学校法人　法政大学</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法政大学通信教育部 メディアスクーリング  「現代経済学」</dc:title>
  <dc:creator>総合情報センタ</dc:creator>
  <cp:lastModifiedBy>himiko</cp:lastModifiedBy>
  <cp:revision>216</cp:revision>
  <dcterms:created xsi:type="dcterms:W3CDTF">2008-03-18T06:49:50Z</dcterms:created>
  <dcterms:modified xsi:type="dcterms:W3CDTF">2017-09-18T02:54:45Z</dcterms:modified>
</cp:coreProperties>
</file>